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2.xml" ContentType="application/vnd.openxmlformats-officedocument.drawingml.diagramData+xml"/>
  <Override PartName="/ppt/diagrams/data1.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Masters/slideMaster5.xml" ContentType="application/vnd.openxmlformats-officedocument.presentationml.slideMaster+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Layouts/slideLayout25.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notesMasters/notesMaster1.xml" ContentType="application/vnd.openxmlformats-officedocument.presentationml.notesMaster+xml"/>
  <Override PartName="/ppt/diagrams/layout2.xml" ContentType="application/vnd.openxmlformats-officedocument.drawingml.diagramLayout+xml"/>
  <Override PartName="/ppt/theme/theme5.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heme/theme6.xml" ContentType="application/vnd.openxmlformats-officedocument.theme+xml"/>
  <Override PartName="/ppt/theme/theme7.xml" ContentType="application/vnd.openxmlformats-officedocument.theme+xml"/>
  <Override PartName="/ppt/diagrams/colors2.xml" ContentType="application/vnd.openxmlformats-officedocument.drawingml.diagramColors+xml"/>
  <Override PartName="/ppt/diagrams/quickStyle2.xml" ContentType="application/vnd.openxmlformats-officedocument.drawingml.diagramStyle+xml"/>
  <Override PartName="/ppt/diagrams/drawing2.xml" ContentType="application/vnd.ms-office.drawingml.diagramDrawing+xml"/>
  <Override PartName="/ppt/diagrams/colors1.xml" ContentType="application/vnd.openxmlformats-officedocument.drawingml.diagramColors+xml"/>
  <Override PartName="/ppt/diagrams/layout1.xml" ContentType="application/vnd.openxmlformats-officedocument.drawingml.diagramLayout+xml"/>
  <Override PartName="/ppt/diagrams/drawing1.xml" ContentType="application/vnd.ms-office.drawingml.diagramDrawing+xml"/>
  <Override PartName="/ppt/diagrams/quickStyle1.xml" ContentType="application/vnd.openxmlformats-officedocument.drawingml.diagramStyl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 id="2147483666" r:id="rId3"/>
    <p:sldMasterId id="2147483669" r:id="rId4"/>
    <p:sldMasterId id="2147483695" r:id="rId5"/>
  </p:sldMasterIdLst>
  <p:notesMasterIdLst>
    <p:notesMasterId r:id="rId14"/>
  </p:notesMasterIdLst>
  <p:handoutMasterIdLst>
    <p:handoutMasterId r:id="rId15"/>
  </p:handoutMasterIdLst>
  <p:sldIdLst>
    <p:sldId id="277" r:id="rId6"/>
    <p:sldId id="278" r:id="rId7"/>
    <p:sldId id="280" r:id="rId8"/>
    <p:sldId id="292" r:id="rId9"/>
    <p:sldId id="285" r:id="rId10"/>
    <p:sldId id="286" r:id="rId11"/>
    <p:sldId id="290" r:id="rId12"/>
    <p:sldId id="289" r:id="rId13"/>
  </p:sldIdLst>
  <p:sldSz cx="9144000" cy="6858000" type="screen4x3"/>
  <p:notesSz cx="6797675" cy="9926638"/>
  <p:defaultTextStyle>
    <a:defPPr>
      <a:defRPr lang="pl-PL"/>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743" autoAdjust="0"/>
  </p:normalViewPr>
  <p:slideViewPr>
    <p:cSldViewPr>
      <p:cViewPr varScale="1">
        <p:scale>
          <a:sx n="65" d="100"/>
          <a:sy n="65" d="100"/>
        </p:scale>
        <p:origin x="131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customXml" Target="../customXml/item2.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handoutMaster" Target="handoutMasters/handoutMaster1.xml"/><Relationship Id="rId23" Type="http://schemas.openxmlformats.org/officeDocument/2006/relationships/customXml" Target="../customXml/item4.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notesMaster" Target="notesMasters/notesMaster1.xml"/><Relationship Id="rId22"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E525B0-62D6-4E98-BD87-F67B2E7EC553}" type="doc">
      <dgm:prSet loTypeId="urn:microsoft.com/office/officeart/2005/8/layout/pyramid1" loCatId="pyramid" qsTypeId="urn:microsoft.com/office/officeart/2005/8/quickstyle/simple2" qsCatId="simple" csTypeId="urn:microsoft.com/office/officeart/2005/8/colors/accent1_2" csCatId="accent1" phldr="1"/>
      <dgm:spPr/>
    </dgm:pt>
    <dgm:pt modelId="{D859E6EE-190E-424C-9A31-1645DA6765CB}">
      <dgm:prSet phldrT="[Szöveg]" custT="1"/>
      <dgm:spPr/>
      <dgm:t>
        <a:bodyPr/>
        <a:lstStyle/>
        <a:p>
          <a:pPr>
            <a:spcAft>
              <a:spcPct val="35000"/>
            </a:spcAft>
          </a:pPr>
          <a:endParaRPr lang="hu-HU" sz="2000" dirty="0" smtClean="0">
            <a:solidFill>
              <a:schemeClr val="bg1"/>
            </a:solidFill>
            <a:latin typeface="Arial" panose="020B0604020202020204" pitchFamily="34" charset="0"/>
            <a:cs typeface="Arial" panose="020B0604020202020204" pitchFamily="34" charset="0"/>
          </a:endParaRPr>
        </a:p>
        <a:p>
          <a:pPr>
            <a:spcAft>
              <a:spcPct val="35000"/>
            </a:spcAft>
          </a:pPr>
          <a:endParaRPr lang="hu-HU" sz="2000" dirty="0" smtClean="0">
            <a:solidFill>
              <a:schemeClr val="bg1"/>
            </a:solidFill>
            <a:latin typeface="Arial" panose="020B0604020202020204" pitchFamily="34" charset="0"/>
            <a:cs typeface="Arial" panose="020B0604020202020204" pitchFamily="34" charset="0"/>
          </a:endParaRPr>
        </a:p>
        <a:p>
          <a:pPr>
            <a:spcAft>
              <a:spcPct val="35000"/>
            </a:spcAft>
          </a:pPr>
          <a:endParaRPr lang="hu-HU" sz="2000" dirty="0" smtClean="0">
            <a:solidFill>
              <a:schemeClr val="bg1"/>
            </a:solidFill>
            <a:latin typeface="Arial" panose="020B0604020202020204" pitchFamily="34" charset="0"/>
            <a:cs typeface="Arial" panose="020B0604020202020204" pitchFamily="34" charset="0"/>
          </a:endParaRPr>
        </a:p>
        <a:p>
          <a:pPr>
            <a:spcAft>
              <a:spcPct val="35000"/>
            </a:spcAft>
          </a:pPr>
          <a:r>
            <a:rPr lang="hu-HU" sz="2000" b="1" dirty="0" smtClean="0">
              <a:solidFill>
                <a:schemeClr val="bg1"/>
              </a:solidFill>
              <a:latin typeface="Arial" panose="020B0604020202020204" pitchFamily="34" charset="0"/>
              <a:cs typeface="Arial" panose="020B0604020202020204" pitchFamily="34" charset="0"/>
            </a:rPr>
            <a:t>Minimum</a:t>
          </a:r>
        </a:p>
        <a:p>
          <a:pPr>
            <a:spcAft>
              <a:spcPct val="35000"/>
            </a:spcAft>
          </a:pPr>
          <a:r>
            <a:rPr lang="hu-HU" sz="2000" b="1" dirty="0" err="1" smtClean="0">
              <a:solidFill>
                <a:schemeClr val="bg1"/>
              </a:solidFill>
              <a:latin typeface="Arial" panose="020B0604020202020204" pitchFamily="34" charset="0"/>
              <a:cs typeface="Arial" panose="020B0604020202020204" pitchFamily="34" charset="0"/>
            </a:rPr>
            <a:t>requirements</a:t>
          </a:r>
          <a:r>
            <a:rPr lang="hu-HU" sz="2000" b="1" dirty="0" smtClean="0">
              <a:solidFill>
                <a:schemeClr val="bg1"/>
              </a:solidFill>
              <a:latin typeface="Arial" panose="020B0604020202020204" pitchFamily="34" charset="0"/>
              <a:cs typeface="Arial" panose="020B0604020202020204" pitchFamily="34" charset="0"/>
            </a:rPr>
            <a:t> of </a:t>
          </a:r>
        </a:p>
        <a:p>
          <a:pPr>
            <a:spcAft>
              <a:spcPct val="35000"/>
            </a:spcAft>
          </a:pPr>
          <a:r>
            <a:rPr lang="hu-HU" sz="2000" b="1" dirty="0" err="1" smtClean="0">
              <a:solidFill>
                <a:schemeClr val="bg1"/>
              </a:solidFill>
              <a:latin typeface="Arial" panose="020B0604020202020204" pitchFamily="34" charset="0"/>
              <a:cs typeface="Arial" panose="020B0604020202020204" pitchFamily="34" charset="0"/>
            </a:rPr>
            <a:t>obtaining</a:t>
          </a:r>
          <a:r>
            <a:rPr lang="hu-HU" sz="2000" b="1" dirty="0" smtClean="0">
              <a:solidFill>
                <a:schemeClr val="bg1"/>
              </a:solidFill>
              <a:latin typeface="Arial" panose="020B0604020202020204" pitchFamily="34" charset="0"/>
              <a:cs typeface="Arial" panose="020B0604020202020204" pitchFamily="34" charset="0"/>
            </a:rPr>
            <a:t> a </a:t>
          </a:r>
          <a:r>
            <a:rPr lang="hu-HU" sz="2000" b="1" dirty="0" err="1" smtClean="0">
              <a:solidFill>
                <a:schemeClr val="bg1"/>
              </a:solidFill>
              <a:latin typeface="Arial" panose="020B0604020202020204" pitchFamily="34" charset="0"/>
              <a:cs typeface="Arial" panose="020B0604020202020204" pitchFamily="34" charset="0"/>
            </a:rPr>
            <a:t>license</a:t>
          </a:r>
          <a:endParaRPr lang="hu-HU" sz="2000" b="1" dirty="0">
            <a:solidFill>
              <a:schemeClr val="bg1"/>
            </a:solidFill>
            <a:latin typeface="Arial" panose="020B0604020202020204" pitchFamily="34" charset="0"/>
            <a:cs typeface="Arial" panose="020B0604020202020204" pitchFamily="34" charset="0"/>
          </a:endParaRPr>
        </a:p>
      </dgm:t>
    </dgm:pt>
    <dgm:pt modelId="{1193F659-EDA0-4A25-8EAA-69A8A636B672}" type="parTrans" cxnId="{ED3AE4D1-D369-4DF2-B6A8-337E1CE9086F}">
      <dgm:prSet/>
      <dgm:spPr/>
      <dgm:t>
        <a:bodyPr/>
        <a:lstStyle/>
        <a:p>
          <a:endParaRPr lang="hu-HU"/>
        </a:p>
      </dgm:t>
    </dgm:pt>
    <dgm:pt modelId="{4DB36157-0FFB-449F-A195-C0ADA1B3AEC2}" type="sibTrans" cxnId="{ED3AE4D1-D369-4DF2-B6A8-337E1CE9086F}">
      <dgm:prSet/>
      <dgm:spPr/>
      <dgm:t>
        <a:bodyPr/>
        <a:lstStyle/>
        <a:p>
          <a:endParaRPr lang="hu-HU"/>
        </a:p>
      </dgm:t>
    </dgm:pt>
    <dgm:pt modelId="{6FAD5099-C415-45DE-9721-99088496E7F5}">
      <dgm:prSet phldrT="[Szöveg]" custT="1"/>
      <dgm:spPr/>
      <dgm:t>
        <a:bodyPr/>
        <a:lstStyle/>
        <a:p>
          <a:r>
            <a:rPr lang="hu-HU" sz="2400" b="1" dirty="0" smtClean="0">
              <a:solidFill>
                <a:schemeClr val="bg1"/>
              </a:solidFill>
              <a:latin typeface="Arial" panose="020B0604020202020204" pitchFamily="34" charset="0"/>
              <a:cs typeface="Arial" panose="020B0604020202020204" pitchFamily="34" charset="0"/>
            </a:rPr>
            <a:t>Minimum </a:t>
          </a:r>
          <a:r>
            <a:rPr lang="hu-HU" sz="2400" b="1" dirty="0" err="1" smtClean="0">
              <a:solidFill>
                <a:schemeClr val="bg1"/>
              </a:solidFill>
              <a:latin typeface="Arial" panose="020B0604020202020204" pitchFamily="34" charset="0"/>
              <a:cs typeface="Arial" panose="020B0604020202020204" pitchFamily="34" charset="0"/>
            </a:rPr>
            <a:t>criteria</a:t>
          </a:r>
          <a:endParaRPr lang="hu-HU" sz="2400" b="1" dirty="0">
            <a:solidFill>
              <a:schemeClr val="bg1"/>
            </a:solidFill>
            <a:latin typeface="Arial" panose="020B0604020202020204" pitchFamily="34" charset="0"/>
            <a:cs typeface="Arial" panose="020B0604020202020204" pitchFamily="34" charset="0"/>
          </a:endParaRPr>
        </a:p>
      </dgm:t>
    </dgm:pt>
    <dgm:pt modelId="{F51316F1-C4B2-43CC-ADBA-D33BCEFE77E0}" type="parTrans" cxnId="{86FEE6C7-77A8-43CF-BF25-F599DC045EFC}">
      <dgm:prSet/>
      <dgm:spPr/>
      <dgm:t>
        <a:bodyPr/>
        <a:lstStyle/>
        <a:p>
          <a:endParaRPr lang="hu-HU"/>
        </a:p>
      </dgm:t>
    </dgm:pt>
    <dgm:pt modelId="{8A629F12-2DCA-4BB5-9C94-D6C39FFD1965}" type="sibTrans" cxnId="{86FEE6C7-77A8-43CF-BF25-F599DC045EFC}">
      <dgm:prSet/>
      <dgm:spPr/>
      <dgm:t>
        <a:bodyPr/>
        <a:lstStyle/>
        <a:p>
          <a:endParaRPr lang="hu-HU"/>
        </a:p>
      </dgm:t>
    </dgm:pt>
    <dgm:pt modelId="{22202BCD-D3A3-49AE-B427-A9E9E191D832}">
      <dgm:prSet phldrT="[Szöveg]" custT="1"/>
      <dgm:spPr/>
      <dgm:t>
        <a:bodyPr/>
        <a:lstStyle/>
        <a:p>
          <a:r>
            <a:rPr lang="hu-HU" sz="2400" b="1" dirty="0" smtClean="0">
              <a:solidFill>
                <a:schemeClr val="bg1"/>
              </a:solidFill>
              <a:latin typeface="Arial" panose="020B0604020202020204" pitchFamily="34" charset="0"/>
              <a:cs typeface="Arial" panose="020B0604020202020204" pitchFamily="34" charset="0"/>
            </a:rPr>
            <a:t>General </a:t>
          </a:r>
          <a:r>
            <a:rPr lang="hu-HU" sz="2400" b="1" dirty="0" err="1" smtClean="0">
              <a:solidFill>
                <a:schemeClr val="bg1"/>
              </a:solidFill>
              <a:latin typeface="Arial" panose="020B0604020202020204" pitchFamily="34" charset="0"/>
              <a:cs typeface="Arial" panose="020B0604020202020204" pitchFamily="34" charset="0"/>
            </a:rPr>
            <a:t>Principles</a:t>
          </a:r>
          <a:endParaRPr lang="hu-HU" sz="2400" b="1" dirty="0">
            <a:solidFill>
              <a:schemeClr val="bg1"/>
            </a:solidFill>
            <a:latin typeface="Arial" panose="020B0604020202020204" pitchFamily="34" charset="0"/>
            <a:cs typeface="Arial" panose="020B0604020202020204" pitchFamily="34" charset="0"/>
          </a:endParaRPr>
        </a:p>
      </dgm:t>
    </dgm:pt>
    <dgm:pt modelId="{BF145575-A6A1-411D-948C-D52B29425B72}" type="parTrans" cxnId="{8C9B325D-B01D-4ECB-B3F5-ABB5AA39CD68}">
      <dgm:prSet/>
      <dgm:spPr/>
      <dgm:t>
        <a:bodyPr/>
        <a:lstStyle/>
        <a:p>
          <a:endParaRPr lang="hu-HU"/>
        </a:p>
      </dgm:t>
    </dgm:pt>
    <dgm:pt modelId="{7F6655A0-D63A-4264-BC37-346AC3C9C5B6}" type="sibTrans" cxnId="{8C9B325D-B01D-4ECB-B3F5-ABB5AA39CD68}">
      <dgm:prSet/>
      <dgm:spPr/>
      <dgm:t>
        <a:bodyPr/>
        <a:lstStyle/>
        <a:p>
          <a:endParaRPr lang="hu-HU"/>
        </a:p>
      </dgm:t>
    </dgm:pt>
    <dgm:pt modelId="{955BE862-7796-4E68-8E86-942F3A546AFE}" type="pres">
      <dgm:prSet presAssocID="{73E525B0-62D6-4E98-BD87-F67B2E7EC553}" presName="Name0" presStyleCnt="0">
        <dgm:presLayoutVars>
          <dgm:dir/>
          <dgm:animLvl val="lvl"/>
          <dgm:resizeHandles val="exact"/>
        </dgm:presLayoutVars>
      </dgm:prSet>
      <dgm:spPr/>
    </dgm:pt>
    <dgm:pt modelId="{97E98FFC-B72C-450B-9DA2-5CE79AF0C0AA}" type="pres">
      <dgm:prSet presAssocID="{D859E6EE-190E-424C-9A31-1645DA6765CB}" presName="Name8" presStyleCnt="0"/>
      <dgm:spPr/>
    </dgm:pt>
    <dgm:pt modelId="{6BCBFF30-69A5-4A5B-B0BD-687D8C31F1C3}" type="pres">
      <dgm:prSet presAssocID="{D859E6EE-190E-424C-9A31-1645DA6765CB}" presName="level" presStyleLbl="node1" presStyleIdx="0" presStyleCnt="3" custScaleX="98037">
        <dgm:presLayoutVars>
          <dgm:chMax val="1"/>
          <dgm:bulletEnabled val="1"/>
        </dgm:presLayoutVars>
      </dgm:prSet>
      <dgm:spPr/>
      <dgm:t>
        <a:bodyPr/>
        <a:lstStyle/>
        <a:p>
          <a:endParaRPr lang="hu-HU"/>
        </a:p>
      </dgm:t>
    </dgm:pt>
    <dgm:pt modelId="{FFE8FD05-0DC7-4D47-B21A-C9D515562501}" type="pres">
      <dgm:prSet presAssocID="{D859E6EE-190E-424C-9A31-1645DA6765CB}" presName="levelTx" presStyleLbl="revTx" presStyleIdx="0" presStyleCnt="0">
        <dgm:presLayoutVars>
          <dgm:chMax val="1"/>
          <dgm:bulletEnabled val="1"/>
        </dgm:presLayoutVars>
      </dgm:prSet>
      <dgm:spPr/>
      <dgm:t>
        <a:bodyPr/>
        <a:lstStyle/>
        <a:p>
          <a:endParaRPr lang="hu-HU"/>
        </a:p>
      </dgm:t>
    </dgm:pt>
    <dgm:pt modelId="{4A73552D-1988-47FA-89C1-978918375B71}" type="pres">
      <dgm:prSet presAssocID="{6FAD5099-C415-45DE-9721-99088496E7F5}" presName="Name8" presStyleCnt="0"/>
      <dgm:spPr/>
    </dgm:pt>
    <dgm:pt modelId="{C95213C8-AF0F-4B04-9E68-84D58944E15B}" type="pres">
      <dgm:prSet presAssocID="{6FAD5099-C415-45DE-9721-99088496E7F5}" presName="level" presStyleLbl="node1" presStyleIdx="1" presStyleCnt="3" custScaleY="47076">
        <dgm:presLayoutVars>
          <dgm:chMax val="1"/>
          <dgm:bulletEnabled val="1"/>
        </dgm:presLayoutVars>
      </dgm:prSet>
      <dgm:spPr/>
      <dgm:t>
        <a:bodyPr/>
        <a:lstStyle/>
        <a:p>
          <a:endParaRPr lang="hu-HU"/>
        </a:p>
      </dgm:t>
    </dgm:pt>
    <dgm:pt modelId="{C9E47642-5949-43CA-96F6-A1FF7EB38CEA}" type="pres">
      <dgm:prSet presAssocID="{6FAD5099-C415-45DE-9721-99088496E7F5}" presName="levelTx" presStyleLbl="revTx" presStyleIdx="0" presStyleCnt="0">
        <dgm:presLayoutVars>
          <dgm:chMax val="1"/>
          <dgm:bulletEnabled val="1"/>
        </dgm:presLayoutVars>
      </dgm:prSet>
      <dgm:spPr/>
      <dgm:t>
        <a:bodyPr/>
        <a:lstStyle/>
        <a:p>
          <a:endParaRPr lang="hu-HU"/>
        </a:p>
      </dgm:t>
    </dgm:pt>
    <dgm:pt modelId="{BB49659A-47AA-47D5-9D95-9D96C9A692A6}" type="pres">
      <dgm:prSet presAssocID="{22202BCD-D3A3-49AE-B427-A9E9E191D832}" presName="Name8" presStyleCnt="0"/>
      <dgm:spPr/>
    </dgm:pt>
    <dgm:pt modelId="{3423AE4A-BA23-4431-9B62-4DAD3C5A888C}" type="pres">
      <dgm:prSet presAssocID="{22202BCD-D3A3-49AE-B427-A9E9E191D832}" presName="level" presStyleLbl="node1" presStyleIdx="2" presStyleCnt="3" custScaleY="50698">
        <dgm:presLayoutVars>
          <dgm:chMax val="1"/>
          <dgm:bulletEnabled val="1"/>
        </dgm:presLayoutVars>
      </dgm:prSet>
      <dgm:spPr/>
      <dgm:t>
        <a:bodyPr/>
        <a:lstStyle/>
        <a:p>
          <a:endParaRPr lang="hu-HU"/>
        </a:p>
      </dgm:t>
    </dgm:pt>
    <dgm:pt modelId="{1DD85C3D-BF59-4C98-86D7-F9FA7FD1372C}" type="pres">
      <dgm:prSet presAssocID="{22202BCD-D3A3-49AE-B427-A9E9E191D832}" presName="levelTx" presStyleLbl="revTx" presStyleIdx="0" presStyleCnt="0">
        <dgm:presLayoutVars>
          <dgm:chMax val="1"/>
          <dgm:bulletEnabled val="1"/>
        </dgm:presLayoutVars>
      </dgm:prSet>
      <dgm:spPr/>
      <dgm:t>
        <a:bodyPr/>
        <a:lstStyle/>
        <a:p>
          <a:endParaRPr lang="hu-HU"/>
        </a:p>
      </dgm:t>
    </dgm:pt>
  </dgm:ptLst>
  <dgm:cxnLst>
    <dgm:cxn modelId="{29D20B48-4FB7-4F1E-8233-BB44293F3AA4}" type="presOf" srcId="{6FAD5099-C415-45DE-9721-99088496E7F5}" destId="{C95213C8-AF0F-4B04-9E68-84D58944E15B}" srcOrd="0" destOrd="0" presId="urn:microsoft.com/office/officeart/2005/8/layout/pyramid1"/>
    <dgm:cxn modelId="{DBDE8468-F70B-41B7-AFBB-F9B1BFAD5F42}" type="presOf" srcId="{73E525B0-62D6-4E98-BD87-F67B2E7EC553}" destId="{955BE862-7796-4E68-8E86-942F3A546AFE}" srcOrd="0" destOrd="0" presId="urn:microsoft.com/office/officeart/2005/8/layout/pyramid1"/>
    <dgm:cxn modelId="{8C9B325D-B01D-4ECB-B3F5-ABB5AA39CD68}" srcId="{73E525B0-62D6-4E98-BD87-F67B2E7EC553}" destId="{22202BCD-D3A3-49AE-B427-A9E9E191D832}" srcOrd="2" destOrd="0" parTransId="{BF145575-A6A1-411D-948C-D52B29425B72}" sibTransId="{7F6655A0-D63A-4264-BC37-346AC3C9C5B6}"/>
    <dgm:cxn modelId="{ED3AE4D1-D369-4DF2-B6A8-337E1CE9086F}" srcId="{73E525B0-62D6-4E98-BD87-F67B2E7EC553}" destId="{D859E6EE-190E-424C-9A31-1645DA6765CB}" srcOrd="0" destOrd="0" parTransId="{1193F659-EDA0-4A25-8EAA-69A8A636B672}" sibTransId="{4DB36157-0FFB-449F-A195-C0ADA1B3AEC2}"/>
    <dgm:cxn modelId="{86FEE6C7-77A8-43CF-BF25-F599DC045EFC}" srcId="{73E525B0-62D6-4E98-BD87-F67B2E7EC553}" destId="{6FAD5099-C415-45DE-9721-99088496E7F5}" srcOrd="1" destOrd="0" parTransId="{F51316F1-C4B2-43CC-ADBA-D33BCEFE77E0}" sibTransId="{8A629F12-2DCA-4BB5-9C94-D6C39FFD1965}"/>
    <dgm:cxn modelId="{4EABF51D-F8BB-4B55-84AC-F00D68ECC424}" type="presOf" srcId="{6FAD5099-C415-45DE-9721-99088496E7F5}" destId="{C9E47642-5949-43CA-96F6-A1FF7EB38CEA}" srcOrd="1" destOrd="0" presId="urn:microsoft.com/office/officeart/2005/8/layout/pyramid1"/>
    <dgm:cxn modelId="{24A8C85A-6CB1-4759-801D-F9A122002B77}" type="presOf" srcId="{22202BCD-D3A3-49AE-B427-A9E9E191D832}" destId="{1DD85C3D-BF59-4C98-86D7-F9FA7FD1372C}" srcOrd="1" destOrd="0" presId="urn:microsoft.com/office/officeart/2005/8/layout/pyramid1"/>
    <dgm:cxn modelId="{B2949BBA-03E9-421A-B1B9-87EDD632041B}" type="presOf" srcId="{D859E6EE-190E-424C-9A31-1645DA6765CB}" destId="{FFE8FD05-0DC7-4D47-B21A-C9D515562501}" srcOrd="1" destOrd="0" presId="urn:microsoft.com/office/officeart/2005/8/layout/pyramid1"/>
    <dgm:cxn modelId="{5E6E8085-C46C-4472-BE50-35B02D6D8148}" type="presOf" srcId="{D859E6EE-190E-424C-9A31-1645DA6765CB}" destId="{6BCBFF30-69A5-4A5B-B0BD-687D8C31F1C3}" srcOrd="0" destOrd="0" presId="urn:microsoft.com/office/officeart/2005/8/layout/pyramid1"/>
    <dgm:cxn modelId="{A672D78B-0240-4331-BD30-123D37523374}" type="presOf" srcId="{22202BCD-D3A3-49AE-B427-A9E9E191D832}" destId="{3423AE4A-BA23-4431-9B62-4DAD3C5A888C}" srcOrd="0" destOrd="0" presId="urn:microsoft.com/office/officeart/2005/8/layout/pyramid1"/>
    <dgm:cxn modelId="{FC3F8068-C3B3-42BD-BD3D-184810C9B112}" type="presParOf" srcId="{955BE862-7796-4E68-8E86-942F3A546AFE}" destId="{97E98FFC-B72C-450B-9DA2-5CE79AF0C0AA}" srcOrd="0" destOrd="0" presId="urn:microsoft.com/office/officeart/2005/8/layout/pyramid1"/>
    <dgm:cxn modelId="{FD2B15FE-A5C3-483D-A330-BC48AB063D68}" type="presParOf" srcId="{97E98FFC-B72C-450B-9DA2-5CE79AF0C0AA}" destId="{6BCBFF30-69A5-4A5B-B0BD-687D8C31F1C3}" srcOrd="0" destOrd="0" presId="urn:microsoft.com/office/officeart/2005/8/layout/pyramid1"/>
    <dgm:cxn modelId="{EBD98DBC-C24F-425F-8A31-EA73E6F2B22E}" type="presParOf" srcId="{97E98FFC-B72C-450B-9DA2-5CE79AF0C0AA}" destId="{FFE8FD05-0DC7-4D47-B21A-C9D515562501}" srcOrd="1" destOrd="0" presId="urn:microsoft.com/office/officeart/2005/8/layout/pyramid1"/>
    <dgm:cxn modelId="{52912288-4845-428C-A833-71E70D870F74}" type="presParOf" srcId="{955BE862-7796-4E68-8E86-942F3A546AFE}" destId="{4A73552D-1988-47FA-89C1-978918375B71}" srcOrd="1" destOrd="0" presId="urn:microsoft.com/office/officeart/2005/8/layout/pyramid1"/>
    <dgm:cxn modelId="{A81952EA-6C50-4CBB-8631-556521C4DBB2}" type="presParOf" srcId="{4A73552D-1988-47FA-89C1-978918375B71}" destId="{C95213C8-AF0F-4B04-9E68-84D58944E15B}" srcOrd="0" destOrd="0" presId="urn:microsoft.com/office/officeart/2005/8/layout/pyramid1"/>
    <dgm:cxn modelId="{97EA1208-EC77-4263-85A8-99B13DDFACE6}" type="presParOf" srcId="{4A73552D-1988-47FA-89C1-978918375B71}" destId="{C9E47642-5949-43CA-96F6-A1FF7EB38CEA}" srcOrd="1" destOrd="0" presId="urn:microsoft.com/office/officeart/2005/8/layout/pyramid1"/>
    <dgm:cxn modelId="{57CBCA83-7494-4D02-8F40-CDAEC3BF198E}" type="presParOf" srcId="{955BE862-7796-4E68-8E86-942F3A546AFE}" destId="{BB49659A-47AA-47D5-9D95-9D96C9A692A6}" srcOrd="2" destOrd="0" presId="urn:microsoft.com/office/officeart/2005/8/layout/pyramid1"/>
    <dgm:cxn modelId="{33009BD7-C36A-4232-894B-C08203E954EE}" type="presParOf" srcId="{BB49659A-47AA-47D5-9D95-9D96C9A692A6}" destId="{3423AE4A-BA23-4431-9B62-4DAD3C5A888C}" srcOrd="0" destOrd="0" presId="urn:microsoft.com/office/officeart/2005/8/layout/pyramid1"/>
    <dgm:cxn modelId="{8C558EB8-950C-46BE-83CF-F87F03FC566F}" type="presParOf" srcId="{BB49659A-47AA-47D5-9D95-9D96C9A692A6}" destId="{1DD85C3D-BF59-4C98-86D7-F9FA7FD1372C}"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6387CD-448B-4F4A-BB6E-D65A7BC73146}" type="doc">
      <dgm:prSet loTypeId="urn:microsoft.com/office/officeart/2005/8/layout/chevron1" loCatId="process" qsTypeId="urn:microsoft.com/office/officeart/2005/8/quickstyle/simple1" qsCatId="simple" csTypeId="urn:microsoft.com/office/officeart/2005/8/colors/accent1_2" csCatId="accent1" phldr="1"/>
      <dgm:spPr/>
    </dgm:pt>
    <dgm:pt modelId="{010B76A0-7CDA-4318-BD12-D7BD47A3B5B2}">
      <dgm:prSet phldrT="[Szöveg]"/>
      <dgm:spPr/>
      <dgm:t>
        <a:bodyPr/>
        <a:lstStyle/>
        <a:p>
          <a:r>
            <a:rPr lang="hu-HU" b="1" dirty="0" err="1" smtClean="0">
              <a:latin typeface="Cambria" panose="02040503050406030204" pitchFamily="18" charset="0"/>
              <a:cs typeface="Times New Roman" panose="02020603050405020304" pitchFamily="18" charset="0"/>
            </a:rPr>
            <a:t>October</a:t>
          </a:r>
          <a:endParaRPr lang="hu-HU" b="1" dirty="0">
            <a:latin typeface="Cambria" panose="02040503050406030204" pitchFamily="18" charset="0"/>
            <a:cs typeface="Times New Roman" panose="02020603050405020304" pitchFamily="18" charset="0"/>
          </a:endParaRPr>
        </a:p>
      </dgm:t>
    </dgm:pt>
    <dgm:pt modelId="{9A089726-77C9-447E-A8FD-21F25F09E8A4}" type="parTrans" cxnId="{8384697A-10BB-47E9-BDA0-6DF0AB7E2B88}">
      <dgm:prSet/>
      <dgm:spPr/>
      <dgm:t>
        <a:bodyPr/>
        <a:lstStyle/>
        <a:p>
          <a:endParaRPr lang="hu-HU"/>
        </a:p>
      </dgm:t>
    </dgm:pt>
    <dgm:pt modelId="{93127990-D250-46C1-81BB-88FE6B559C3B}" type="sibTrans" cxnId="{8384697A-10BB-47E9-BDA0-6DF0AB7E2B88}">
      <dgm:prSet/>
      <dgm:spPr/>
      <dgm:t>
        <a:bodyPr/>
        <a:lstStyle/>
        <a:p>
          <a:endParaRPr lang="hu-HU"/>
        </a:p>
      </dgm:t>
    </dgm:pt>
    <dgm:pt modelId="{A51CF0D9-C2E2-4CD1-BF5F-A86E3DC2F8F3}">
      <dgm:prSet phldrT="[Szöveg]"/>
      <dgm:spPr/>
      <dgm:t>
        <a:bodyPr/>
        <a:lstStyle/>
        <a:p>
          <a:r>
            <a:rPr lang="hu-HU" b="1" dirty="0" err="1" smtClean="0">
              <a:latin typeface="Cambria" panose="02040503050406030204" pitchFamily="18" charset="0"/>
              <a:cs typeface="Times New Roman" panose="02020603050405020304" pitchFamily="18" charset="0"/>
            </a:rPr>
            <a:t>February</a:t>
          </a:r>
          <a:endParaRPr lang="hu-HU" b="1" dirty="0">
            <a:latin typeface="Cambria" panose="02040503050406030204" pitchFamily="18" charset="0"/>
            <a:cs typeface="Times New Roman" panose="02020603050405020304" pitchFamily="18" charset="0"/>
          </a:endParaRPr>
        </a:p>
      </dgm:t>
    </dgm:pt>
    <dgm:pt modelId="{485070AF-419E-4729-85B8-52B90CFB327C}" type="parTrans" cxnId="{FE691252-7F8B-47AB-8C4F-A1321FECCE47}">
      <dgm:prSet/>
      <dgm:spPr/>
      <dgm:t>
        <a:bodyPr/>
        <a:lstStyle/>
        <a:p>
          <a:endParaRPr lang="hu-HU"/>
        </a:p>
      </dgm:t>
    </dgm:pt>
    <dgm:pt modelId="{F17EB8BF-3F20-4D04-8E41-EA7D462AAC93}" type="sibTrans" cxnId="{FE691252-7F8B-47AB-8C4F-A1321FECCE47}">
      <dgm:prSet/>
      <dgm:spPr/>
      <dgm:t>
        <a:bodyPr/>
        <a:lstStyle/>
        <a:p>
          <a:endParaRPr lang="hu-HU"/>
        </a:p>
      </dgm:t>
    </dgm:pt>
    <dgm:pt modelId="{588A7F1A-7A14-47EB-ADF2-5B26E31C00BB}">
      <dgm:prSet phldrT="[Szöveg]"/>
      <dgm:spPr/>
      <dgm:t>
        <a:bodyPr/>
        <a:lstStyle/>
        <a:p>
          <a:r>
            <a:rPr lang="hu-HU" b="1" dirty="0" err="1" smtClean="0">
              <a:latin typeface="Cambria" panose="02040503050406030204" pitchFamily="18" charset="0"/>
              <a:cs typeface="Times New Roman" panose="02020603050405020304" pitchFamily="18" charset="0"/>
            </a:rPr>
            <a:t>March</a:t>
          </a:r>
          <a:endParaRPr lang="hu-HU" b="1" dirty="0">
            <a:latin typeface="Cambria" panose="02040503050406030204" pitchFamily="18" charset="0"/>
            <a:cs typeface="Times New Roman" panose="02020603050405020304" pitchFamily="18" charset="0"/>
          </a:endParaRPr>
        </a:p>
      </dgm:t>
    </dgm:pt>
    <dgm:pt modelId="{120A8684-F8BC-4510-8EE8-9482168C753A}" type="parTrans" cxnId="{7DB48EA0-9514-4E1B-B7A1-83E83E499A57}">
      <dgm:prSet/>
      <dgm:spPr/>
      <dgm:t>
        <a:bodyPr/>
        <a:lstStyle/>
        <a:p>
          <a:endParaRPr lang="hu-HU"/>
        </a:p>
      </dgm:t>
    </dgm:pt>
    <dgm:pt modelId="{24C9C3AE-641F-4EF2-9B03-855295BCA046}" type="sibTrans" cxnId="{7DB48EA0-9514-4E1B-B7A1-83E83E499A57}">
      <dgm:prSet/>
      <dgm:spPr/>
      <dgm:t>
        <a:bodyPr/>
        <a:lstStyle/>
        <a:p>
          <a:endParaRPr lang="hu-HU"/>
        </a:p>
      </dgm:t>
    </dgm:pt>
    <dgm:pt modelId="{0F09BE20-1AE5-4872-930C-353F8D9BFF76}">
      <dgm:prSet phldrT="[Szöveg]"/>
      <dgm:spPr/>
      <dgm:t>
        <a:bodyPr/>
        <a:lstStyle/>
        <a:p>
          <a:r>
            <a:rPr lang="hu-HU" b="1" dirty="0" smtClean="0">
              <a:latin typeface="Cambria" panose="02040503050406030204" pitchFamily="18" charset="0"/>
              <a:cs typeface="Times New Roman" panose="02020603050405020304" pitchFamily="18" charset="0"/>
            </a:rPr>
            <a:t>November</a:t>
          </a:r>
          <a:endParaRPr lang="hu-HU" b="1" dirty="0">
            <a:latin typeface="Cambria" panose="02040503050406030204" pitchFamily="18" charset="0"/>
            <a:cs typeface="Times New Roman" panose="02020603050405020304" pitchFamily="18" charset="0"/>
          </a:endParaRPr>
        </a:p>
      </dgm:t>
    </dgm:pt>
    <dgm:pt modelId="{4A245A1A-5F32-441F-B1B4-F655BF9FABB6}" type="parTrans" cxnId="{60BFDDAE-B071-49CC-89B3-55613A1CD09A}">
      <dgm:prSet/>
      <dgm:spPr/>
      <dgm:t>
        <a:bodyPr/>
        <a:lstStyle/>
        <a:p>
          <a:endParaRPr lang="hu-HU"/>
        </a:p>
      </dgm:t>
    </dgm:pt>
    <dgm:pt modelId="{435FD04E-AD83-4500-AB43-38927C391028}" type="sibTrans" cxnId="{60BFDDAE-B071-49CC-89B3-55613A1CD09A}">
      <dgm:prSet/>
      <dgm:spPr/>
      <dgm:t>
        <a:bodyPr/>
        <a:lstStyle/>
        <a:p>
          <a:endParaRPr lang="hu-HU"/>
        </a:p>
      </dgm:t>
    </dgm:pt>
    <dgm:pt modelId="{0F3BBB6C-5ABE-46B9-9E3E-36031AE9BE57}">
      <dgm:prSet phldrT="[Szöveg]"/>
      <dgm:spPr/>
      <dgm:t>
        <a:bodyPr/>
        <a:lstStyle/>
        <a:p>
          <a:r>
            <a:rPr lang="hu-HU" b="1" dirty="0" smtClean="0">
              <a:latin typeface="Cambria" panose="02040503050406030204" pitchFamily="18" charset="0"/>
              <a:cs typeface="Times New Roman" panose="02020603050405020304" pitchFamily="18" charset="0"/>
            </a:rPr>
            <a:t>December</a:t>
          </a:r>
          <a:endParaRPr lang="hu-HU" b="1" dirty="0">
            <a:latin typeface="Cambria" panose="02040503050406030204" pitchFamily="18" charset="0"/>
            <a:cs typeface="Times New Roman" panose="02020603050405020304" pitchFamily="18" charset="0"/>
          </a:endParaRPr>
        </a:p>
      </dgm:t>
    </dgm:pt>
    <dgm:pt modelId="{AD0A618E-2546-46CF-97CE-0A9FE8E66F6A}" type="parTrans" cxnId="{7E8A28DD-99B5-43E6-8385-0160809B25EA}">
      <dgm:prSet/>
      <dgm:spPr/>
      <dgm:t>
        <a:bodyPr/>
        <a:lstStyle/>
        <a:p>
          <a:endParaRPr lang="hu-HU"/>
        </a:p>
      </dgm:t>
    </dgm:pt>
    <dgm:pt modelId="{17B167E0-8676-4DDB-8D78-A7F958FAFFAA}" type="sibTrans" cxnId="{7E8A28DD-99B5-43E6-8385-0160809B25EA}">
      <dgm:prSet/>
      <dgm:spPr/>
      <dgm:t>
        <a:bodyPr/>
        <a:lstStyle/>
        <a:p>
          <a:endParaRPr lang="hu-HU"/>
        </a:p>
      </dgm:t>
    </dgm:pt>
    <dgm:pt modelId="{966ECE78-4F7C-4981-AD68-CF96D2A0079F}">
      <dgm:prSet phldrT="[Szöveg]"/>
      <dgm:spPr/>
      <dgm:t>
        <a:bodyPr/>
        <a:lstStyle/>
        <a:p>
          <a:r>
            <a:rPr lang="hu-HU" b="1" dirty="0" err="1" smtClean="0">
              <a:latin typeface="Cambria" panose="02040503050406030204" pitchFamily="18" charset="0"/>
              <a:cs typeface="Times New Roman" panose="02020603050405020304" pitchFamily="18" charset="0"/>
            </a:rPr>
            <a:t>January</a:t>
          </a:r>
          <a:endParaRPr lang="hu-HU" b="1" dirty="0">
            <a:latin typeface="Cambria" panose="02040503050406030204" pitchFamily="18" charset="0"/>
            <a:cs typeface="Times New Roman" panose="02020603050405020304" pitchFamily="18" charset="0"/>
          </a:endParaRPr>
        </a:p>
      </dgm:t>
    </dgm:pt>
    <dgm:pt modelId="{8D5C7B61-D371-4F83-9D23-3D36167B4DC9}" type="parTrans" cxnId="{C0083D40-9D59-452F-9EF7-E9A5D2EDD762}">
      <dgm:prSet/>
      <dgm:spPr/>
      <dgm:t>
        <a:bodyPr/>
        <a:lstStyle/>
        <a:p>
          <a:endParaRPr lang="hu-HU"/>
        </a:p>
      </dgm:t>
    </dgm:pt>
    <dgm:pt modelId="{EDF2574A-482A-4287-A809-B345424A9DEB}" type="sibTrans" cxnId="{C0083D40-9D59-452F-9EF7-E9A5D2EDD762}">
      <dgm:prSet/>
      <dgm:spPr/>
      <dgm:t>
        <a:bodyPr/>
        <a:lstStyle/>
        <a:p>
          <a:endParaRPr lang="hu-HU"/>
        </a:p>
      </dgm:t>
    </dgm:pt>
    <dgm:pt modelId="{25FFC19B-7557-4CCD-89BC-6E7298E03EB4}" type="pres">
      <dgm:prSet presAssocID="{456387CD-448B-4F4A-BB6E-D65A7BC73146}" presName="Name0" presStyleCnt="0">
        <dgm:presLayoutVars>
          <dgm:dir/>
          <dgm:animLvl val="lvl"/>
          <dgm:resizeHandles val="exact"/>
        </dgm:presLayoutVars>
      </dgm:prSet>
      <dgm:spPr/>
    </dgm:pt>
    <dgm:pt modelId="{9F628435-3AFB-442A-A4AF-47971FCB4C13}" type="pres">
      <dgm:prSet presAssocID="{010B76A0-7CDA-4318-BD12-D7BD47A3B5B2}" presName="parTxOnly" presStyleLbl="node1" presStyleIdx="0" presStyleCnt="6">
        <dgm:presLayoutVars>
          <dgm:chMax val="0"/>
          <dgm:chPref val="0"/>
          <dgm:bulletEnabled val="1"/>
        </dgm:presLayoutVars>
      </dgm:prSet>
      <dgm:spPr/>
      <dgm:t>
        <a:bodyPr/>
        <a:lstStyle/>
        <a:p>
          <a:endParaRPr lang="hu-HU"/>
        </a:p>
      </dgm:t>
    </dgm:pt>
    <dgm:pt modelId="{4386C6EE-9A16-44C6-A66E-C1C891A0CBC6}" type="pres">
      <dgm:prSet presAssocID="{93127990-D250-46C1-81BB-88FE6B559C3B}" presName="parTxOnlySpace" presStyleCnt="0"/>
      <dgm:spPr/>
    </dgm:pt>
    <dgm:pt modelId="{28A1A7E2-59E9-4C26-9DE1-6FCF4948673B}" type="pres">
      <dgm:prSet presAssocID="{0F09BE20-1AE5-4872-930C-353F8D9BFF76}" presName="parTxOnly" presStyleLbl="node1" presStyleIdx="1" presStyleCnt="6">
        <dgm:presLayoutVars>
          <dgm:chMax val="0"/>
          <dgm:chPref val="0"/>
          <dgm:bulletEnabled val="1"/>
        </dgm:presLayoutVars>
      </dgm:prSet>
      <dgm:spPr/>
      <dgm:t>
        <a:bodyPr/>
        <a:lstStyle/>
        <a:p>
          <a:endParaRPr lang="hu-HU"/>
        </a:p>
      </dgm:t>
    </dgm:pt>
    <dgm:pt modelId="{184219A2-07A1-4A19-8438-91A61A48984B}" type="pres">
      <dgm:prSet presAssocID="{435FD04E-AD83-4500-AB43-38927C391028}" presName="parTxOnlySpace" presStyleCnt="0"/>
      <dgm:spPr/>
    </dgm:pt>
    <dgm:pt modelId="{033E6999-064D-4F19-845A-38783A1F4540}" type="pres">
      <dgm:prSet presAssocID="{0F3BBB6C-5ABE-46B9-9E3E-36031AE9BE57}" presName="parTxOnly" presStyleLbl="node1" presStyleIdx="2" presStyleCnt="6">
        <dgm:presLayoutVars>
          <dgm:chMax val="0"/>
          <dgm:chPref val="0"/>
          <dgm:bulletEnabled val="1"/>
        </dgm:presLayoutVars>
      </dgm:prSet>
      <dgm:spPr/>
      <dgm:t>
        <a:bodyPr/>
        <a:lstStyle/>
        <a:p>
          <a:endParaRPr lang="hu-HU"/>
        </a:p>
      </dgm:t>
    </dgm:pt>
    <dgm:pt modelId="{2BC37B25-8B13-41B6-8230-43B7CBC76824}" type="pres">
      <dgm:prSet presAssocID="{17B167E0-8676-4DDB-8D78-A7F958FAFFAA}" presName="parTxOnlySpace" presStyleCnt="0"/>
      <dgm:spPr/>
    </dgm:pt>
    <dgm:pt modelId="{F381A8C1-D06A-4240-B7C4-52253081AEFD}" type="pres">
      <dgm:prSet presAssocID="{966ECE78-4F7C-4981-AD68-CF96D2A0079F}" presName="parTxOnly" presStyleLbl="node1" presStyleIdx="3" presStyleCnt="6">
        <dgm:presLayoutVars>
          <dgm:chMax val="0"/>
          <dgm:chPref val="0"/>
          <dgm:bulletEnabled val="1"/>
        </dgm:presLayoutVars>
      </dgm:prSet>
      <dgm:spPr/>
      <dgm:t>
        <a:bodyPr/>
        <a:lstStyle/>
        <a:p>
          <a:endParaRPr lang="hu-HU"/>
        </a:p>
      </dgm:t>
    </dgm:pt>
    <dgm:pt modelId="{C50A6522-3A68-416F-892B-294401C6B15A}" type="pres">
      <dgm:prSet presAssocID="{EDF2574A-482A-4287-A809-B345424A9DEB}" presName="parTxOnlySpace" presStyleCnt="0"/>
      <dgm:spPr/>
    </dgm:pt>
    <dgm:pt modelId="{9BA431B9-5771-477A-B9FA-357976E7156C}" type="pres">
      <dgm:prSet presAssocID="{A51CF0D9-C2E2-4CD1-BF5F-A86E3DC2F8F3}" presName="parTxOnly" presStyleLbl="node1" presStyleIdx="4" presStyleCnt="6">
        <dgm:presLayoutVars>
          <dgm:chMax val="0"/>
          <dgm:chPref val="0"/>
          <dgm:bulletEnabled val="1"/>
        </dgm:presLayoutVars>
      </dgm:prSet>
      <dgm:spPr/>
      <dgm:t>
        <a:bodyPr/>
        <a:lstStyle/>
        <a:p>
          <a:endParaRPr lang="hu-HU"/>
        </a:p>
      </dgm:t>
    </dgm:pt>
    <dgm:pt modelId="{78492CF2-7BE1-43DB-B4B9-594CC63E8983}" type="pres">
      <dgm:prSet presAssocID="{F17EB8BF-3F20-4D04-8E41-EA7D462AAC93}" presName="parTxOnlySpace" presStyleCnt="0"/>
      <dgm:spPr/>
    </dgm:pt>
    <dgm:pt modelId="{A224286C-C47C-4E98-92AB-78D3C57800C4}" type="pres">
      <dgm:prSet presAssocID="{588A7F1A-7A14-47EB-ADF2-5B26E31C00BB}" presName="parTxOnly" presStyleLbl="node1" presStyleIdx="5" presStyleCnt="6">
        <dgm:presLayoutVars>
          <dgm:chMax val="0"/>
          <dgm:chPref val="0"/>
          <dgm:bulletEnabled val="1"/>
        </dgm:presLayoutVars>
      </dgm:prSet>
      <dgm:spPr/>
      <dgm:t>
        <a:bodyPr/>
        <a:lstStyle/>
        <a:p>
          <a:endParaRPr lang="hu-HU"/>
        </a:p>
      </dgm:t>
    </dgm:pt>
  </dgm:ptLst>
  <dgm:cxnLst>
    <dgm:cxn modelId="{1B20FB3F-1901-4E5D-A0FF-C809EB14EC88}" type="presOf" srcId="{456387CD-448B-4F4A-BB6E-D65A7BC73146}" destId="{25FFC19B-7557-4CCD-89BC-6E7298E03EB4}" srcOrd="0" destOrd="0" presId="urn:microsoft.com/office/officeart/2005/8/layout/chevron1"/>
    <dgm:cxn modelId="{C0083D40-9D59-452F-9EF7-E9A5D2EDD762}" srcId="{456387CD-448B-4F4A-BB6E-D65A7BC73146}" destId="{966ECE78-4F7C-4981-AD68-CF96D2A0079F}" srcOrd="3" destOrd="0" parTransId="{8D5C7B61-D371-4F83-9D23-3D36167B4DC9}" sibTransId="{EDF2574A-482A-4287-A809-B345424A9DEB}"/>
    <dgm:cxn modelId="{7E8A28DD-99B5-43E6-8385-0160809B25EA}" srcId="{456387CD-448B-4F4A-BB6E-D65A7BC73146}" destId="{0F3BBB6C-5ABE-46B9-9E3E-36031AE9BE57}" srcOrd="2" destOrd="0" parTransId="{AD0A618E-2546-46CF-97CE-0A9FE8E66F6A}" sibTransId="{17B167E0-8676-4DDB-8D78-A7F958FAFFAA}"/>
    <dgm:cxn modelId="{60BFDDAE-B071-49CC-89B3-55613A1CD09A}" srcId="{456387CD-448B-4F4A-BB6E-D65A7BC73146}" destId="{0F09BE20-1AE5-4872-930C-353F8D9BFF76}" srcOrd="1" destOrd="0" parTransId="{4A245A1A-5F32-441F-B1B4-F655BF9FABB6}" sibTransId="{435FD04E-AD83-4500-AB43-38927C391028}"/>
    <dgm:cxn modelId="{FE691252-7F8B-47AB-8C4F-A1321FECCE47}" srcId="{456387CD-448B-4F4A-BB6E-D65A7BC73146}" destId="{A51CF0D9-C2E2-4CD1-BF5F-A86E3DC2F8F3}" srcOrd="4" destOrd="0" parTransId="{485070AF-419E-4729-85B8-52B90CFB327C}" sibTransId="{F17EB8BF-3F20-4D04-8E41-EA7D462AAC93}"/>
    <dgm:cxn modelId="{F06E9E74-DAC9-4B76-A662-B456E6846B12}" type="presOf" srcId="{010B76A0-7CDA-4318-BD12-D7BD47A3B5B2}" destId="{9F628435-3AFB-442A-A4AF-47971FCB4C13}" srcOrd="0" destOrd="0" presId="urn:microsoft.com/office/officeart/2005/8/layout/chevron1"/>
    <dgm:cxn modelId="{4CF8242A-E441-4F68-B8DB-BE22458A2AB4}" type="presOf" srcId="{588A7F1A-7A14-47EB-ADF2-5B26E31C00BB}" destId="{A224286C-C47C-4E98-92AB-78D3C57800C4}" srcOrd="0" destOrd="0" presId="urn:microsoft.com/office/officeart/2005/8/layout/chevron1"/>
    <dgm:cxn modelId="{8384697A-10BB-47E9-BDA0-6DF0AB7E2B88}" srcId="{456387CD-448B-4F4A-BB6E-D65A7BC73146}" destId="{010B76A0-7CDA-4318-BD12-D7BD47A3B5B2}" srcOrd="0" destOrd="0" parTransId="{9A089726-77C9-447E-A8FD-21F25F09E8A4}" sibTransId="{93127990-D250-46C1-81BB-88FE6B559C3B}"/>
    <dgm:cxn modelId="{DB9315C0-FD6D-4E97-B13B-C8A02F3E20C9}" type="presOf" srcId="{A51CF0D9-C2E2-4CD1-BF5F-A86E3DC2F8F3}" destId="{9BA431B9-5771-477A-B9FA-357976E7156C}" srcOrd="0" destOrd="0" presId="urn:microsoft.com/office/officeart/2005/8/layout/chevron1"/>
    <dgm:cxn modelId="{7DB48EA0-9514-4E1B-B7A1-83E83E499A57}" srcId="{456387CD-448B-4F4A-BB6E-D65A7BC73146}" destId="{588A7F1A-7A14-47EB-ADF2-5B26E31C00BB}" srcOrd="5" destOrd="0" parTransId="{120A8684-F8BC-4510-8EE8-9482168C753A}" sibTransId="{24C9C3AE-641F-4EF2-9B03-855295BCA046}"/>
    <dgm:cxn modelId="{6F450530-3AED-4D25-AEE6-6982E92C6B13}" type="presOf" srcId="{0F3BBB6C-5ABE-46B9-9E3E-36031AE9BE57}" destId="{033E6999-064D-4F19-845A-38783A1F4540}" srcOrd="0" destOrd="0" presId="urn:microsoft.com/office/officeart/2005/8/layout/chevron1"/>
    <dgm:cxn modelId="{667816A5-9910-4337-9127-D1CE9D3FFD27}" type="presOf" srcId="{966ECE78-4F7C-4981-AD68-CF96D2A0079F}" destId="{F381A8C1-D06A-4240-B7C4-52253081AEFD}" srcOrd="0" destOrd="0" presId="urn:microsoft.com/office/officeart/2005/8/layout/chevron1"/>
    <dgm:cxn modelId="{0D860347-BFC6-4C91-812A-02983AE704AD}" type="presOf" srcId="{0F09BE20-1AE5-4872-930C-353F8D9BFF76}" destId="{28A1A7E2-59E9-4C26-9DE1-6FCF4948673B}" srcOrd="0" destOrd="0" presId="urn:microsoft.com/office/officeart/2005/8/layout/chevron1"/>
    <dgm:cxn modelId="{2EB9C3AF-71D0-4C88-93B5-56F7C5CFA68B}" type="presParOf" srcId="{25FFC19B-7557-4CCD-89BC-6E7298E03EB4}" destId="{9F628435-3AFB-442A-A4AF-47971FCB4C13}" srcOrd="0" destOrd="0" presId="urn:microsoft.com/office/officeart/2005/8/layout/chevron1"/>
    <dgm:cxn modelId="{7622AD7C-7915-4E1A-BFE4-A6ABFE2D01D6}" type="presParOf" srcId="{25FFC19B-7557-4CCD-89BC-6E7298E03EB4}" destId="{4386C6EE-9A16-44C6-A66E-C1C891A0CBC6}" srcOrd="1" destOrd="0" presId="urn:microsoft.com/office/officeart/2005/8/layout/chevron1"/>
    <dgm:cxn modelId="{3C04CB69-44A2-491E-B073-172DAB77A923}" type="presParOf" srcId="{25FFC19B-7557-4CCD-89BC-6E7298E03EB4}" destId="{28A1A7E2-59E9-4C26-9DE1-6FCF4948673B}" srcOrd="2" destOrd="0" presId="urn:microsoft.com/office/officeart/2005/8/layout/chevron1"/>
    <dgm:cxn modelId="{26866190-282F-4623-A49F-86AA755F6832}" type="presParOf" srcId="{25FFC19B-7557-4CCD-89BC-6E7298E03EB4}" destId="{184219A2-07A1-4A19-8438-91A61A48984B}" srcOrd="3" destOrd="0" presId="urn:microsoft.com/office/officeart/2005/8/layout/chevron1"/>
    <dgm:cxn modelId="{25D636F0-0CAF-4971-B84E-AB3F70F93C6B}" type="presParOf" srcId="{25FFC19B-7557-4CCD-89BC-6E7298E03EB4}" destId="{033E6999-064D-4F19-845A-38783A1F4540}" srcOrd="4" destOrd="0" presId="urn:microsoft.com/office/officeart/2005/8/layout/chevron1"/>
    <dgm:cxn modelId="{EB9157EB-982D-48C0-859E-86D80AB2A973}" type="presParOf" srcId="{25FFC19B-7557-4CCD-89BC-6E7298E03EB4}" destId="{2BC37B25-8B13-41B6-8230-43B7CBC76824}" srcOrd="5" destOrd="0" presId="urn:microsoft.com/office/officeart/2005/8/layout/chevron1"/>
    <dgm:cxn modelId="{C90B2184-3FE1-4EA1-A0CC-6E36C9A7CE59}" type="presParOf" srcId="{25FFC19B-7557-4CCD-89BC-6E7298E03EB4}" destId="{F381A8C1-D06A-4240-B7C4-52253081AEFD}" srcOrd="6" destOrd="0" presId="urn:microsoft.com/office/officeart/2005/8/layout/chevron1"/>
    <dgm:cxn modelId="{AF1079D9-5A4B-4E98-ADAF-D629376B575F}" type="presParOf" srcId="{25FFC19B-7557-4CCD-89BC-6E7298E03EB4}" destId="{C50A6522-3A68-416F-892B-294401C6B15A}" srcOrd="7" destOrd="0" presId="urn:microsoft.com/office/officeart/2005/8/layout/chevron1"/>
    <dgm:cxn modelId="{F1C03F0D-F166-49F7-B07E-7079DC736F6F}" type="presParOf" srcId="{25FFC19B-7557-4CCD-89BC-6E7298E03EB4}" destId="{9BA431B9-5771-477A-B9FA-357976E7156C}" srcOrd="8" destOrd="0" presId="urn:microsoft.com/office/officeart/2005/8/layout/chevron1"/>
    <dgm:cxn modelId="{674C5E69-1CF2-40E3-8185-FBB4581A4896}" type="presParOf" srcId="{25FFC19B-7557-4CCD-89BC-6E7298E03EB4}" destId="{78492CF2-7BE1-43DB-B4B9-594CC63E8983}" srcOrd="9" destOrd="0" presId="urn:microsoft.com/office/officeart/2005/8/layout/chevron1"/>
    <dgm:cxn modelId="{15C72B55-1177-47B4-B7EA-12809A9B9191}" type="presParOf" srcId="{25FFC19B-7557-4CCD-89BC-6E7298E03EB4}" destId="{A224286C-C47C-4E98-92AB-78D3C57800C4}" srcOrd="1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CBFF30-69A5-4A5B-B0BD-687D8C31F1C3}">
      <dsp:nvSpPr>
        <dsp:cNvPr id="0" name=""/>
        <dsp:cNvSpPr/>
      </dsp:nvSpPr>
      <dsp:spPr>
        <a:xfrm>
          <a:off x="1440161" y="0"/>
          <a:ext cx="2831228" cy="2447395"/>
        </a:xfrm>
        <a:prstGeom prst="trapezoid">
          <a:avLst>
            <a:gd name="adj" fmla="val 59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hu-HU" sz="2000" kern="1200" dirty="0" smtClean="0">
            <a:solidFill>
              <a:schemeClr val="bg1"/>
            </a:solidFill>
            <a:latin typeface="Arial" panose="020B0604020202020204" pitchFamily="34" charset="0"/>
            <a:cs typeface="Arial" panose="020B0604020202020204" pitchFamily="34" charset="0"/>
          </a:endParaRPr>
        </a:p>
        <a:p>
          <a:pPr lvl="0" algn="ctr" defTabSz="889000">
            <a:lnSpc>
              <a:spcPct val="90000"/>
            </a:lnSpc>
            <a:spcBef>
              <a:spcPct val="0"/>
            </a:spcBef>
            <a:spcAft>
              <a:spcPct val="35000"/>
            </a:spcAft>
          </a:pPr>
          <a:endParaRPr lang="hu-HU" sz="2000" kern="1200" dirty="0" smtClean="0">
            <a:solidFill>
              <a:schemeClr val="bg1"/>
            </a:solidFill>
            <a:latin typeface="Arial" panose="020B0604020202020204" pitchFamily="34" charset="0"/>
            <a:cs typeface="Arial" panose="020B0604020202020204" pitchFamily="34" charset="0"/>
          </a:endParaRPr>
        </a:p>
        <a:p>
          <a:pPr lvl="0" algn="ctr" defTabSz="889000">
            <a:lnSpc>
              <a:spcPct val="90000"/>
            </a:lnSpc>
            <a:spcBef>
              <a:spcPct val="0"/>
            </a:spcBef>
            <a:spcAft>
              <a:spcPct val="35000"/>
            </a:spcAft>
          </a:pPr>
          <a:endParaRPr lang="hu-HU" sz="2000" kern="1200" dirty="0" smtClean="0">
            <a:solidFill>
              <a:schemeClr val="bg1"/>
            </a:solidFill>
            <a:latin typeface="Arial" panose="020B0604020202020204" pitchFamily="34" charset="0"/>
            <a:cs typeface="Arial" panose="020B0604020202020204" pitchFamily="34" charset="0"/>
          </a:endParaRPr>
        </a:p>
        <a:p>
          <a:pPr lvl="0" algn="ctr" defTabSz="889000">
            <a:lnSpc>
              <a:spcPct val="90000"/>
            </a:lnSpc>
            <a:spcBef>
              <a:spcPct val="0"/>
            </a:spcBef>
            <a:spcAft>
              <a:spcPct val="35000"/>
            </a:spcAft>
          </a:pPr>
          <a:r>
            <a:rPr lang="hu-HU" sz="2000" b="1" kern="1200" dirty="0" smtClean="0">
              <a:solidFill>
                <a:schemeClr val="bg1"/>
              </a:solidFill>
              <a:latin typeface="Arial" panose="020B0604020202020204" pitchFamily="34" charset="0"/>
              <a:cs typeface="Arial" panose="020B0604020202020204" pitchFamily="34" charset="0"/>
            </a:rPr>
            <a:t>Minimum</a:t>
          </a:r>
        </a:p>
        <a:p>
          <a:pPr lvl="0" algn="ctr" defTabSz="889000">
            <a:lnSpc>
              <a:spcPct val="90000"/>
            </a:lnSpc>
            <a:spcBef>
              <a:spcPct val="0"/>
            </a:spcBef>
            <a:spcAft>
              <a:spcPct val="35000"/>
            </a:spcAft>
          </a:pPr>
          <a:r>
            <a:rPr lang="hu-HU" sz="2000" b="1" kern="1200" dirty="0" err="1" smtClean="0">
              <a:solidFill>
                <a:schemeClr val="bg1"/>
              </a:solidFill>
              <a:latin typeface="Arial" panose="020B0604020202020204" pitchFamily="34" charset="0"/>
              <a:cs typeface="Arial" panose="020B0604020202020204" pitchFamily="34" charset="0"/>
            </a:rPr>
            <a:t>requirements</a:t>
          </a:r>
          <a:r>
            <a:rPr lang="hu-HU" sz="2000" b="1" kern="1200" dirty="0" smtClean="0">
              <a:solidFill>
                <a:schemeClr val="bg1"/>
              </a:solidFill>
              <a:latin typeface="Arial" panose="020B0604020202020204" pitchFamily="34" charset="0"/>
              <a:cs typeface="Arial" panose="020B0604020202020204" pitchFamily="34" charset="0"/>
            </a:rPr>
            <a:t> of </a:t>
          </a:r>
        </a:p>
        <a:p>
          <a:pPr lvl="0" algn="ctr" defTabSz="889000">
            <a:lnSpc>
              <a:spcPct val="90000"/>
            </a:lnSpc>
            <a:spcBef>
              <a:spcPct val="0"/>
            </a:spcBef>
            <a:spcAft>
              <a:spcPct val="35000"/>
            </a:spcAft>
          </a:pPr>
          <a:r>
            <a:rPr lang="hu-HU" sz="2000" b="1" kern="1200" dirty="0" err="1" smtClean="0">
              <a:solidFill>
                <a:schemeClr val="bg1"/>
              </a:solidFill>
              <a:latin typeface="Arial" panose="020B0604020202020204" pitchFamily="34" charset="0"/>
              <a:cs typeface="Arial" panose="020B0604020202020204" pitchFamily="34" charset="0"/>
            </a:rPr>
            <a:t>obtaining</a:t>
          </a:r>
          <a:r>
            <a:rPr lang="hu-HU" sz="2000" b="1" kern="1200" dirty="0" smtClean="0">
              <a:solidFill>
                <a:schemeClr val="bg1"/>
              </a:solidFill>
              <a:latin typeface="Arial" panose="020B0604020202020204" pitchFamily="34" charset="0"/>
              <a:cs typeface="Arial" panose="020B0604020202020204" pitchFamily="34" charset="0"/>
            </a:rPr>
            <a:t> a </a:t>
          </a:r>
          <a:r>
            <a:rPr lang="hu-HU" sz="2000" b="1" kern="1200" dirty="0" err="1" smtClean="0">
              <a:solidFill>
                <a:schemeClr val="bg1"/>
              </a:solidFill>
              <a:latin typeface="Arial" panose="020B0604020202020204" pitchFamily="34" charset="0"/>
              <a:cs typeface="Arial" panose="020B0604020202020204" pitchFamily="34" charset="0"/>
            </a:rPr>
            <a:t>license</a:t>
          </a:r>
          <a:endParaRPr lang="hu-HU" sz="2000" b="1" kern="1200" dirty="0">
            <a:solidFill>
              <a:schemeClr val="bg1"/>
            </a:solidFill>
            <a:latin typeface="Arial" panose="020B0604020202020204" pitchFamily="34" charset="0"/>
            <a:cs typeface="Arial" panose="020B0604020202020204" pitchFamily="34" charset="0"/>
          </a:endParaRPr>
        </a:p>
      </dsp:txBody>
      <dsp:txXfrm>
        <a:off x="1440161" y="0"/>
        <a:ext cx="2831228" cy="2447395"/>
      </dsp:txXfrm>
    </dsp:sp>
    <dsp:sp modelId="{C95213C8-AF0F-4B04-9E68-84D58944E15B}">
      <dsp:nvSpPr>
        <dsp:cNvPr id="0" name=""/>
        <dsp:cNvSpPr/>
      </dsp:nvSpPr>
      <dsp:spPr>
        <a:xfrm>
          <a:off x="732058" y="2447395"/>
          <a:ext cx="4247435" cy="1152135"/>
        </a:xfrm>
        <a:prstGeom prst="trapezoid">
          <a:avLst>
            <a:gd name="adj" fmla="val 59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hu-HU" sz="2400" b="1" kern="1200" dirty="0" smtClean="0">
              <a:solidFill>
                <a:schemeClr val="bg1"/>
              </a:solidFill>
              <a:latin typeface="Arial" panose="020B0604020202020204" pitchFamily="34" charset="0"/>
              <a:cs typeface="Arial" panose="020B0604020202020204" pitchFamily="34" charset="0"/>
            </a:rPr>
            <a:t>Minimum </a:t>
          </a:r>
          <a:r>
            <a:rPr lang="hu-HU" sz="2400" b="1" kern="1200" dirty="0" err="1" smtClean="0">
              <a:solidFill>
                <a:schemeClr val="bg1"/>
              </a:solidFill>
              <a:latin typeface="Arial" panose="020B0604020202020204" pitchFamily="34" charset="0"/>
              <a:cs typeface="Arial" panose="020B0604020202020204" pitchFamily="34" charset="0"/>
            </a:rPr>
            <a:t>criteria</a:t>
          </a:r>
          <a:endParaRPr lang="hu-HU" sz="2400" b="1" kern="1200" dirty="0">
            <a:solidFill>
              <a:schemeClr val="bg1"/>
            </a:solidFill>
            <a:latin typeface="Arial" panose="020B0604020202020204" pitchFamily="34" charset="0"/>
            <a:cs typeface="Arial" panose="020B0604020202020204" pitchFamily="34" charset="0"/>
          </a:endParaRPr>
        </a:p>
      </dsp:txBody>
      <dsp:txXfrm>
        <a:off x="1475359" y="2447395"/>
        <a:ext cx="2760832" cy="1152135"/>
      </dsp:txXfrm>
    </dsp:sp>
    <dsp:sp modelId="{3423AE4A-BA23-4431-9B62-4DAD3C5A888C}">
      <dsp:nvSpPr>
        <dsp:cNvPr id="0" name=""/>
        <dsp:cNvSpPr/>
      </dsp:nvSpPr>
      <dsp:spPr>
        <a:xfrm>
          <a:off x="0" y="3599531"/>
          <a:ext cx="5711551" cy="1240780"/>
        </a:xfrm>
        <a:prstGeom prst="trapezoid">
          <a:avLst>
            <a:gd name="adj" fmla="val 59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hu-HU" sz="2400" b="1" kern="1200" dirty="0" smtClean="0">
              <a:solidFill>
                <a:schemeClr val="bg1"/>
              </a:solidFill>
              <a:latin typeface="Arial" panose="020B0604020202020204" pitchFamily="34" charset="0"/>
              <a:cs typeface="Arial" panose="020B0604020202020204" pitchFamily="34" charset="0"/>
            </a:rPr>
            <a:t>General </a:t>
          </a:r>
          <a:r>
            <a:rPr lang="hu-HU" sz="2400" b="1" kern="1200" dirty="0" err="1" smtClean="0">
              <a:solidFill>
                <a:schemeClr val="bg1"/>
              </a:solidFill>
              <a:latin typeface="Arial" panose="020B0604020202020204" pitchFamily="34" charset="0"/>
              <a:cs typeface="Arial" panose="020B0604020202020204" pitchFamily="34" charset="0"/>
            </a:rPr>
            <a:t>Principles</a:t>
          </a:r>
          <a:endParaRPr lang="hu-HU" sz="2400" b="1" kern="1200" dirty="0">
            <a:solidFill>
              <a:schemeClr val="bg1"/>
            </a:solidFill>
            <a:latin typeface="Arial" panose="020B0604020202020204" pitchFamily="34" charset="0"/>
            <a:cs typeface="Arial" panose="020B0604020202020204" pitchFamily="34" charset="0"/>
          </a:endParaRPr>
        </a:p>
      </dsp:txBody>
      <dsp:txXfrm>
        <a:off x="999521" y="3599531"/>
        <a:ext cx="3712508" cy="12407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pl-PL"/>
          </a:p>
        </p:txBody>
      </p:sp>
      <p:sp>
        <p:nvSpPr>
          <p:cNvPr id="3" name="Symbol zastępczy daty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182A784B-AD25-4757-B58D-5D18D10FF90E}" type="datetimeFigureOut">
              <a:rPr lang="pl-PL"/>
              <a:pPr>
                <a:defRPr/>
              </a:pPr>
              <a:t>2016-12-16</a:t>
            </a:fld>
            <a:endParaRPr lang="pl-PL"/>
          </a:p>
        </p:txBody>
      </p:sp>
      <p:sp>
        <p:nvSpPr>
          <p:cNvPr id="4" name="Symbol zastępczy stopki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pl-PL"/>
          </a:p>
        </p:txBody>
      </p:sp>
      <p:sp>
        <p:nvSpPr>
          <p:cNvPr id="5" name="Symbol zastępczy numeru slajdu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ECF2BAA4-CC2D-496E-ADB5-CFAF6C685C46}" type="slidenum">
              <a:rPr lang="pl-PL" altLang="pl-PL"/>
              <a:pPr>
                <a:defRPr/>
              </a:pPr>
              <a:t>‹#›</a:t>
            </a:fld>
            <a:endParaRPr lang="pl-PL" altLang="pl-PL"/>
          </a:p>
        </p:txBody>
      </p:sp>
    </p:spTree>
    <p:extLst>
      <p:ext uri="{BB962C8B-B14F-4D97-AF65-F5344CB8AC3E}">
        <p14:creationId xmlns:p14="http://schemas.microsoft.com/office/powerpoint/2010/main" val="3097241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91895B30-38EA-4C69-8461-5E442275C6B7}" type="datetimeFigureOut">
              <a:rPr lang="en-GB"/>
              <a:pPr>
                <a:defRPr/>
              </a:pPr>
              <a:t>16/12/2016</a:t>
            </a:fld>
            <a:endParaRPr lang="en-GB"/>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Symbol zastępczy notatek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endParaRPr lang="en-GB" noProof="0"/>
          </a:p>
        </p:txBody>
      </p:sp>
      <p:sp>
        <p:nvSpPr>
          <p:cNvPr id="6" name="Symbol zastępczy stopki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ymbol zastępczy numeru slajdu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271F3213-078A-48F5-8A50-49E59847481B}" type="slidenum">
              <a:rPr lang="en-GB" altLang="pl-PL"/>
              <a:pPr>
                <a:defRPr/>
              </a:pPr>
              <a:t>‹#›</a:t>
            </a:fld>
            <a:endParaRPr lang="en-GB" altLang="pl-PL"/>
          </a:p>
        </p:txBody>
      </p:sp>
    </p:spTree>
    <p:extLst>
      <p:ext uri="{BB962C8B-B14F-4D97-AF65-F5344CB8AC3E}">
        <p14:creationId xmlns:p14="http://schemas.microsoft.com/office/powerpoint/2010/main" val="30351345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i="1" dirty="0" err="1" smtClean="0"/>
              <a:t>To</a:t>
            </a:r>
            <a:r>
              <a:rPr lang="hu-HU" i="1" dirty="0" smtClean="0"/>
              <a:t> be </a:t>
            </a:r>
            <a:r>
              <a:rPr lang="hu-HU" i="1" dirty="0" err="1" smtClean="0"/>
              <a:t>mentioned</a:t>
            </a:r>
            <a:r>
              <a:rPr lang="hu-HU" i="1" dirty="0" smtClean="0"/>
              <a:t> </a:t>
            </a:r>
            <a:r>
              <a:rPr lang="hu-HU" i="1" dirty="0" err="1" smtClean="0"/>
              <a:t>in</a:t>
            </a:r>
            <a:r>
              <a:rPr lang="hu-HU" i="1" dirty="0" smtClean="0"/>
              <a:t> </a:t>
            </a:r>
            <a:r>
              <a:rPr lang="hu-HU" i="1" baseline="0" dirty="0" smtClean="0"/>
              <a:t> </a:t>
            </a:r>
            <a:r>
              <a:rPr lang="hu-HU" i="1" baseline="0" dirty="0" err="1" smtClean="0"/>
              <a:t>the</a:t>
            </a:r>
            <a:r>
              <a:rPr lang="hu-HU" i="1" baseline="0" dirty="0" smtClean="0"/>
              <a:t> </a:t>
            </a:r>
            <a:r>
              <a:rPr lang="hu-HU" i="1" baseline="0" dirty="0" err="1" smtClean="0"/>
              <a:t>presentation</a:t>
            </a:r>
            <a:r>
              <a:rPr lang="hu-HU" i="1" baseline="0" dirty="0" smtClean="0"/>
              <a:t>:</a:t>
            </a:r>
            <a:endParaRPr lang="hu-HU" i="1" dirty="0" smtClean="0"/>
          </a:p>
          <a:p>
            <a:endParaRPr lang="hu-HU" dirty="0" smtClean="0"/>
          </a:p>
          <a:p>
            <a:pPr marL="228600" indent="-228600">
              <a:buFont typeface="+mj-lt"/>
              <a:buAutoNum type="arabicPeriod"/>
            </a:pPr>
            <a:r>
              <a:rPr lang="hu-HU" dirty="0" smtClean="0"/>
              <a:t>General</a:t>
            </a:r>
            <a:r>
              <a:rPr lang="hu-HU" baseline="0" dirty="0" smtClean="0"/>
              <a:t> </a:t>
            </a:r>
            <a:r>
              <a:rPr lang="hu-HU" baseline="0" dirty="0" err="1" smtClean="0"/>
              <a:t>principles</a:t>
            </a:r>
            <a:r>
              <a:rPr lang="hu-HU" baseline="0" dirty="0" smtClean="0"/>
              <a:t>:</a:t>
            </a:r>
          </a:p>
          <a:p>
            <a:pPr marL="628650" lvl="1" indent="-171450">
              <a:buFont typeface="Arial" panose="020B0604020202020204" pitchFamily="34" charset="0"/>
              <a:buChar char="•"/>
            </a:pPr>
            <a:r>
              <a:rPr lang="hu-HU" baseline="0" dirty="0" err="1" smtClean="0"/>
              <a:t>Scope</a:t>
            </a:r>
            <a:r>
              <a:rPr lang="hu-HU" baseline="0" dirty="0" smtClean="0"/>
              <a:t>: </a:t>
            </a:r>
            <a:r>
              <a:rPr lang="hu-HU" baseline="0" dirty="0" err="1" smtClean="0"/>
              <a:t>wholesale</a:t>
            </a:r>
            <a:r>
              <a:rPr lang="hu-HU" baseline="0" dirty="0" smtClean="0"/>
              <a:t> trade </a:t>
            </a:r>
            <a:r>
              <a:rPr lang="hu-HU" baseline="0" dirty="0" err="1" smtClean="0"/>
              <a:t>only</a:t>
            </a:r>
            <a:r>
              <a:rPr lang="hu-HU" baseline="0" dirty="0" smtClean="0"/>
              <a:t>!</a:t>
            </a:r>
          </a:p>
          <a:p>
            <a:pPr marL="628650" lvl="1" indent="-171450">
              <a:buFont typeface="Arial" panose="020B0604020202020204" pitchFamily="34" charset="0"/>
              <a:buChar char="•"/>
            </a:pPr>
            <a:r>
              <a:rPr lang="hu-HU" baseline="0" dirty="0" smtClean="0"/>
              <a:t>No </a:t>
            </a:r>
            <a:r>
              <a:rPr lang="hu-HU" baseline="0" dirty="0" err="1" smtClean="0"/>
              <a:t>additional</a:t>
            </a:r>
            <a:r>
              <a:rPr lang="hu-HU" baseline="0" dirty="0" smtClean="0"/>
              <a:t> </a:t>
            </a:r>
            <a:r>
              <a:rPr lang="hu-HU" baseline="0" dirty="0" err="1" smtClean="0"/>
              <a:t>costs</a:t>
            </a:r>
            <a:r>
              <a:rPr lang="hu-HU" baseline="0" dirty="0" smtClean="0"/>
              <a:t> </a:t>
            </a:r>
            <a:r>
              <a:rPr lang="hu-HU" baseline="0" dirty="0" err="1" smtClean="0"/>
              <a:t>for</a:t>
            </a:r>
            <a:r>
              <a:rPr lang="hu-HU" baseline="0" dirty="0" smtClean="0"/>
              <a:t> </a:t>
            </a:r>
            <a:r>
              <a:rPr lang="hu-HU" baseline="0" dirty="0" err="1" smtClean="0"/>
              <a:t>traders</a:t>
            </a:r>
            <a:r>
              <a:rPr lang="hu-HU" baseline="0" dirty="0" smtClean="0"/>
              <a:t>;</a:t>
            </a:r>
          </a:p>
          <a:p>
            <a:pPr marL="628650" lvl="1" indent="-171450">
              <a:buFont typeface="Arial" panose="020B0604020202020204" pitchFamily="34" charset="0"/>
              <a:buChar char="•"/>
            </a:pPr>
            <a:r>
              <a:rPr lang="hu-HU" baseline="0" dirty="0" err="1" smtClean="0"/>
              <a:t>Compliance</a:t>
            </a:r>
            <a:r>
              <a:rPr lang="hu-HU" baseline="0" dirty="0" smtClean="0"/>
              <a:t> </a:t>
            </a:r>
            <a:r>
              <a:rPr lang="hu-HU" baseline="0" dirty="0" err="1" smtClean="0"/>
              <a:t>with</a:t>
            </a:r>
            <a:r>
              <a:rPr lang="hu-HU" baseline="0" dirty="0" smtClean="0"/>
              <a:t> </a:t>
            </a:r>
            <a:r>
              <a:rPr lang="hu-HU" baseline="0" dirty="0" err="1" smtClean="0"/>
              <a:t>national</a:t>
            </a:r>
            <a:r>
              <a:rPr lang="hu-HU" baseline="0" dirty="0" smtClean="0"/>
              <a:t> </a:t>
            </a:r>
            <a:r>
              <a:rPr lang="hu-HU" baseline="0" dirty="0" err="1" smtClean="0"/>
              <a:t>regulations</a:t>
            </a:r>
            <a:r>
              <a:rPr lang="hu-HU" baseline="0" dirty="0" smtClean="0"/>
              <a:t>;</a:t>
            </a:r>
          </a:p>
          <a:p>
            <a:pPr marL="628650" lvl="1" indent="-171450">
              <a:buFont typeface="Arial" panose="020B0604020202020204" pitchFamily="34" charset="0"/>
              <a:buChar char="•"/>
            </a:pPr>
            <a:r>
              <a:rPr lang="hu-HU" baseline="0" dirty="0" err="1" smtClean="0"/>
              <a:t>Host</a:t>
            </a:r>
            <a:r>
              <a:rPr lang="hu-HU" baseline="0" dirty="0" smtClean="0"/>
              <a:t> NRA </a:t>
            </a:r>
            <a:r>
              <a:rPr lang="hu-HU" baseline="0" dirty="0" err="1" smtClean="0"/>
              <a:t>jurisdiction</a:t>
            </a:r>
            <a:r>
              <a:rPr lang="hu-HU" baseline="0" dirty="0" smtClean="0"/>
              <a:t> over </a:t>
            </a:r>
            <a:r>
              <a:rPr lang="hu-HU" baseline="0" dirty="0" err="1" smtClean="0"/>
              <a:t>trader</a:t>
            </a:r>
            <a:r>
              <a:rPr lang="hu-HU" baseline="0" dirty="0" smtClean="0"/>
              <a:t>;</a:t>
            </a:r>
          </a:p>
          <a:p>
            <a:pPr marL="628650" lvl="1" indent="-171450">
              <a:buFont typeface="Arial" panose="020B0604020202020204" pitchFamily="34" charset="0"/>
              <a:buChar char="•"/>
            </a:pPr>
            <a:r>
              <a:rPr lang="hu-HU" baseline="0" dirty="0" err="1" smtClean="0"/>
              <a:t>Common</a:t>
            </a:r>
            <a:r>
              <a:rPr lang="hu-HU" baseline="0" dirty="0" smtClean="0"/>
              <a:t> monitoring </a:t>
            </a:r>
            <a:r>
              <a:rPr lang="hu-HU" baseline="0" dirty="0" err="1" smtClean="0"/>
              <a:t>methodology</a:t>
            </a:r>
            <a:r>
              <a:rPr lang="hu-HU" baseline="0" dirty="0" smtClean="0"/>
              <a:t>.</a:t>
            </a:r>
          </a:p>
          <a:p>
            <a:pPr marL="228600" lvl="0" indent="-228600">
              <a:buFont typeface="+mj-lt"/>
              <a:buAutoNum type="arabicPeriod"/>
            </a:pPr>
            <a:r>
              <a:rPr lang="hu-HU" baseline="0" dirty="0" smtClean="0"/>
              <a:t>Minimum </a:t>
            </a:r>
            <a:r>
              <a:rPr lang="hu-HU" baseline="0" dirty="0" err="1" smtClean="0"/>
              <a:t>criteria</a:t>
            </a:r>
            <a:r>
              <a:rPr lang="hu-HU" baseline="0" dirty="0" smtClean="0"/>
              <a:t>:</a:t>
            </a:r>
          </a:p>
          <a:p>
            <a:pPr marL="628650" lvl="1" indent="-171450">
              <a:buFont typeface="Arial" panose="020B0604020202020204" pitchFamily="34" charset="0"/>
              <a:buChar char="•"/>
            </a:pPr>
            <a:r>
              <a:rPr lang="en-US" dirty="0" smtClean="0"/>
              <a:t>registered company, is not insolvent and owes no debt to the state;</a:t>
            </a:r>
          </a:p>
          <a:p>
            <a:pPr marL="628650" lvl="1" indent="-171450">
              <a:buFont typeface="Arial" panose="020B0604020202020204" pitchFamily="34" charset="0"/>
              <a:buChar char="•"/>
            </a:pPr>
            <a:r>
              <a:rPr lang="en-US" dirty="0" smtClean="0"/>
              <a:t>compliance with national regulations where the trading activity is conducted;</a:t>
            </a:r>
          </a:p>
          <a:p>
            <a:pPr marL="628650" lvl="1" indent="-171450">
              <a:buFont typeface="Arial" panose="020B0604020202020204" pitchFamily="34" charset="0"/>
              <a:buChar char="•"/>
            </a:pPr>
            <a:r>
              <a:rPr lang="en-US" dirty="0" smtClean="0"/>
              <a:t>can be monitored regarding any conflict of interest;</a:t>
            </a:r>
          </a:p>
          <a:p>
            <a:pPr marL="628650" lvl="1" indent="-171450">
              <a:buFont typeface="Arial" panose="020B0604020202020204" pitchFamily="34" charset="0"/>
              <a:buChar char="•"/>
            </a:pPr>
            <a:r>
              <a:rPr lang="en-US" dirty="0" smtClean="0"/>
              <a:t>financial stability;</a:t>
            </a:r>
          </a:p>
          <a:p>
            <a:pPr marL="628650" lvl="1" indent="-171450">
              <a:buFont typeface="Arial" panose="020B0604020202020204" pitchFamily="34" charset="0"/>
              <a:buChar char="•"/>
            </a:pPr>
            <a:r>
              <a:rPr lang="en-US" dirty="0" smtClean="0"/>
              <a:t>national administrative requirements are met.</a:t>
            </a:r>
          </a:p>
          <a:p>
            <a:pPr marL="228600" lvl="0" indent="-228600">
              <a:buFont typeface="+mj-lt"/>
              <a:buAutoNum type="arabicPeriod"/>
            </a:pPr>
            <a:r>
              <a:rPr lang="hu-HU" dirty="0" smtClean="0"/>
              <a:t>Minimum </a:t>
            </a:r>
            <a:r>
              <a:rPr lang="hu-HU" dirty="0" err="1" smtClean="0"/>
              <a:t>requirements</a:t>
            </a:r>
            <a:r>
              <a:rPr lang="hu-HU" dirty="0" smtClean="0"/>
              <a:t> of </a:t>
            </a:r>
            <a:r>
              <a:rPr lang="hu-HU" dirty="0" err="1" smtClean="0"/>
              <a:t>obtaining</a:t>
            </a:r>
            <a:r>
              <a:rPr lang="hu-HU" dirty="0" smtClean="0"/>
              <a:t> a </a:t>
            </a:r>
            <a:r>
              <a:rPr lang="hu-HU" dirty="0" err="1" smtClean="0"/>
              <a:t>license</a:t>
            </a:r>
            <a:endParaRPr lang="hu-HU" dirty="0"/>
          </a:p>
        </p:txBody>
      </p:sp>
      <p:sp>
        <p:nvSpPr>
          <p:cNvPr id="4" name="Dia számának helye 3"/>
          <p:cNvSpPr>
            <a:spLocks noGrp="1"/>
          </p:cNvSpPr>
          <p:nvPr>
            <p:ph type="sldNum" sz="quarter" idx="10"/>
          </p:nvPr>
        </p:nvSpPr>
        <p:spPr/>
        <p:txBody>
          <a:bodyPr/>
          <a:lstStyle/>
          <a:p>
            <a:pPr>
              <a:defRPr/>
            </a:pPr>
            <a:fld id="{271F3213-078A-48F5-8A50-49E59847481B}" type="slidenum">
              <a:rPr lang="en-GB" altLang="pl-PL" smtClean="0"/>
              <a:pPr>
                <a:defRPr/>
              </a:pPr>
              <a:t>4</a:t>
            </a:fld>
            <a:endParaRPr lang="en-GB" altLang="pl-PL"/>
          </a:p>
        </p:txBody>
      </p:sp>
    </p:spTree>
    <p:extLst>
      <p:ext uri="{BB962C8B-B14F-4D97-AF65-F5344CB8AC3E}">
        <p14:creationId xmlns:p14="http://schemas.microsoft.com/office/powerpoint/2010/main" val="772008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hu-HU" sz="1200" i="0" dirty="0" err="1" smtClean="0">
                <a:latin typeface="Arial" panose="020B0604020202020204" pitchFamily="34" charset="0"/>
                <a:cs typeface="Arial" panose="020B0604020202020204" pitchFamily="34" charset="0"/>
              </a:rPr>
              <a:t>In</a:t>
            </a:r>
            <a:r>
              <a:rPr lang="hu-HU" sz="1200" i="0" baseline="0" dirty="0" smtClean="0">
                <a:latin typeface="Arial" panose="020B0604020202020204" pitchFamily="34" charset="0"/>
                <a:cs typeface="Arial" panose="020B0604020202020204" pitchFamily="34" charset="0"/>
              </a:rPr>
              <a:t> </a:t>
            </a:r>
            <a:r>
              <a:rPr lang="hu-HU" sz="1200" i="0" baseline="0" dirty="0" err="1" smtClean="0">
                <a:latin typeface="Arial" panose="020B0604020202020204" pitchFamily="34" charset="0"/>
                <a:cs typeface="Arial" panose="020B0604020202020204" pitchFamily="34" charset="0"/>
              </a:rPr>
              <a:t>the</a:t>
            </a:r>
            <a:r>
              <a:rPr lang="hu-HU" sz="1200" i="0" baseline="0" dirty="0" smtClean="0">
                <a:latin typeface="Arial" panose="020B0604020202020204" pitchFamily="34" charset="0"/>
                <a:cs typeface="Arial" panose="020B0604020202020204" pitchFamily="34" charset="0"/>
              </a:rPr>
              <a:t> </a:t>
            </a:r>
            <a:r>
              <a:rPr lang="hu-HU" sz="1200" i="0" baseline="0" dirty="0" err="1" smtClean="0">
                <a:latin typeface="Arial" panose="020B0604020202020204" pitchFamily="34" charset="0"/>
                <a:cs typeface="Arial" panose="020B0604020202020204" pitchFamily="34" charset="0"/>
              </a:rPr>
              <a:t>oral</a:t>
            </a:r>
            <a:r>
              <a:rPr lang="hu-HU" sz="1200" i="0" baseline="0" dirty="0" smtClean="0">
                <a:latin typeface="Arial" panose="020B0604020202020204" pitchFamily="34" charset="0"/>
                <a:cs typeface="Arial" panose="020B0604020202020204" pitchFamily="34" charset="0"/>
              </a:rPr>
              <a:t> </a:t>
            </a:r>
            <a:r>
              <a:rPr lang="hu-HU" sz="1200" i="0" baseline="0" dirty="0" err="1" smtClean="0">
                <a:latin typeface="Arial" panose="020B0604020202020204" pitchFamily="34" charset="0"/>
                <a:cs typeface="Arial" panose="020B0604020202020204" pitchFamily="34" charset="0"/>
              </a:rPr>
              <a:t>presentation</a:t>
            </a:r>
            <a:r>
              <a:rPr lang="hu-HU" sz="1200" i="0" baseline="0" dirty="0" smtClean="0">
                <a:latin typeface="Arial" panose="020B0604020202020204" pitchFamily="34" charset="0"/>
                <a:cs typeface="Arial" panose="020B0604020202020204" pitchFamily="34" charset="0"/>
              </a:rPr>
              <a:t>: </a:t>
            </a:r>
            <a:r>
              <a:rPr lang="hu-HU" sz="1200" i="1" baseline="0" dirty="0" err="1" smtClean="0">
                <a:latin typeface="Arial" panose="020B0604020202020204" pitchFamily="34" charset="0"/>
                <a:cs typeface="Arial" panose="020B0604020202020204" pitchFamily="34" charset="0"/>
              </a:rPr>
              <a:t>It</a:t>
            </a:r>
            <a:r>
              <a:rPr lang="hu-HU" sz="1200" i="1" baseline="0" dirty="0" smtClean="0">
                <a:latin typeface="Arial" panose="020B0604020202020204" pitchFamily="34" charset="0"/>
                <a:cs typeface="Arial" panose="020B0604020202020204" pitchFamily="34" charset="0"/>
              </a:rPr>
              <a:t> </a:t>
            </a:r>
            <a:r>
              <a:rPr lang="hu-HU" sz="1200" i="1" baseline="0" dirty="0" err="1" smtClean="0">
                <a:latin typeface="Arial" panose="020B0604020202020204" pitchFamily="34" charset="0"/>
                <a:cs typeface="Arial" panose="020B0604020202020204" pitchFamily="34" charset="0"/>
              </a:rPr>
              <a:t>remains</a:t>
            </a:r>
            <a:r>
              <a:rPr lang="hu-HU" sz="1200" i="1" baseline="0" dirty="0" smtClean="0">
                <a:latin typeface="Arial" panose="020B0604020202020204" pitchFamily="34" charset="0"/>
                <a:cs typeface="Arial" panose="020B0604020202020204" pitchFamily="34" charset="0"/>
              </a:rPr>
              <a:t> </a:t>
            </a:r>
            <a:r>
              <a:rPr lang="hu-HU" sz="1200" i="1" baseline="0" dirty="0" err="1" smtClean="0">
                <a:latin typeface="Arial" panose="020B0604020202020204" pitchFamily="34" charset="0"/>
                <a:cs typeface="Arial" panose="020B0604020202020204" pitchFamily="34" charset="0"/>
              </a:rPr>
              <a:t>to</a:t>
            </a:r>
            <a:r>
              <a:rPr lang="hu-HU" sz="1200" i="1" baseline="0" dirty="0" smtClean="0">
                <a:latin typeface="Arial" panose="020B0604020202020204" pitchFamily="34" charset="0"/>
                <a:cs typeface="Arial" panose="020B0604020202020204" pitchFamily="34" charset="0"/>
              </a:rPr>
              <a:t> be </a:t>
            </a:r>
            <a:r>
              <a:rPr lang="hu-HU" sz="1200" i="1" baseline="0" dirty="0" err="1" smtClean="0">
                <a:latin typeface="Arial" panose="020B0604020202020204" pitchFamily="34" charset="0"/>
                <a:cs typeface="Arial" panose="020B0604020202020204" pitchFamily="34" charset="0"/>
              </a:rPr>
              <a:t>discussed</a:t>
            </a:r>
            <a:r>
              <a:rPr lang="hu-HU" sz="1200" i="1" baseline="0" dirty="0" smtClean="0">
                <a:latin typeface="Arial" panose="020B0604020202020204" pitchFamily="34" charset="0"/>
                <a:cs typeface="Arial" panose="020B0604020202020204" pitchFamily="34" charset="0"/>
              </a:rPr>
              <a:t> </a:t>
            </a:r>
            <a:r>
              <a:rPr lang="hu-HU" sz="1200" i="1" dirty="0" err="1" smtClean="0">
                <a:latin typeface="Arial" panose="020B0604020202020204" pitchFamily="34" charset="0"/>
                <a:cs typeface="Arial" panose="020B0604020202020204" pitchFamily="34" charset="0"/>
              </a:rPr>
              <a:t>If</a:t>
            </a:r>
            <a:r>
              <a:rPr lang="hu-HU" sz="1200" i="1" dirty="0" smtClean="0">
                <a:latin typeface="Arial" panose="020B0604020202020204" pitchFamily="34" charset="0"/>
                <a:cs typeface="Arial" panose="020B0604020202020204" pitchFamily="34" charset="0"/>
              </a:rPr>
              <a:t> </a:t>
            </a:r>
            <a:r>
              <a:rPr lang="hu-HU" sz="1200" i="1" dirty="0" err="1" smtClean="0">
                <a:latin typeface="Arial" panose="020B0604020202020204" pitchFamily="34" charset="0"/>
                <a:cs typeface="Arial" panose="020B0604020202020204" pitchFamily="34" charset="0"/>
              </a:rPr>
              <a:t>the</a:t>
            </a:r>
            <a:r>
              <a:rPr lang="hu-HU" sz="1200" i="1" dirty="0" smtClean="0">
                <a:latin typeface="Arial" panose="020B0604020202020204" pitchFamily="34" charset="0"/>
                <a:cs typeface="Arial" panose="020B0604020202020204" pitchFamily="34" charset="0"/>
              </a:rPr>
              <a:t> </a:t>
            </a:r>
            <a:r>
              <a:rPr lang="hu-HU" sz="1200" i="1" dirty="0" err="1" smtClean="0">
                <a:latin typeface="Arial" panose="020B0604020202020204" pitchFamily="34" charset="0"/>
                <a:cs typeface="Arial" panose="020B0604020202020204" pitchFamily="34" charset="0"/>
              </a:rPr>
              <a:t>entity</a:t>
            </a:r>
            <a:r>
              <a:rPr lang="hu-HU" sz="1200" i="1" dirty="0" smtClean="0">
                <a:latin typeface="Arial" panose="020B0604020202020204" pitchFamily="34" charset="0"/>
                <a:cs typeface="Arial" panose="020B0604020202020204" pitchFamily="34" charset="0"/>
              </a:rPr>
              <a:t> </a:t>
            </a:r>
            <a:r>
              <a:rPr lang="hu-HU" sz="1200" i="1" dirty="0" err="1" smtClean="0">
                <a:latin typeface="Arial" panose="020B0604020202020204" pitchFamily="34" charset="0"/>
                <a:cs typeface="Arial" panose="020B0604020202020204" pitchFamily="34" charset="0"/>
              </a:rPr>
              <a:t>that</a:t>
            </a:r>
            <a:r>
              <a:rPr lang="hu-HU" sz="1200" i="1" dirty="0" smtClean="0">
                <a:latin typeface="Arial" panose="020B0604020202020204" pitchFamily="34" charset="0"/>
                <a:cs typeface="Arial" panose="020B0604020202020204" pitchFamily="34" charset="0"/>
              </a:rPr>
              <a:t> </a:t>
            </a:r>
            <a:r>
              <a:rPr lang="hu-HU" sz="1200" i="1" dirty="0" err="1" smtClean="0">
                <a:latin typeface="Arial" panose="020B0604020202020204" pitchFamily="34" charset="0"/>
                <a:cs typeface="Arial" panose="020B0604020202020204" pitchFamily="34" charset="0"/>
              </a:rPr>
              <a:t>conducts</a:t>
            </a:r>
            <a:r>
              <a:rPr lang="hu-HU" sz="1200" i="1" dirty="0" smtClean="0">
                <a:latin typeface="Arial" panose="020B0604020202020204" pitchFamily="34" charset="0"/>
                <a:cs typeface="Arial" panose="020B0604020202020204" pitchFamily="34" charset="0"/>
              </a:rPr>
              <a:t> </a:t>
            </a:r>
            <a:r>
              <a:rPr lang="hu-HU" sz="1200" i="1" dirty="0" err="1" smtClean="0">
                <a:latin typeface="Arial" panose="020B0604020202020204" pitchFamily="34" charset="0"/>
                <a:cs typeface="Arial" panose="020B0604020202020204" pitchFamily="34" charset="0"/>
              </a:rPr>
              <a:t>natural</a:t>
            </a:r>
            <a:r>
              <a:rPr lang="hu-HU" sz="1200" i="1" dirty="0" smtClean="0">
                <a:latin typeface="Arial" panose="020B0604020202020204" pitchFamily="34" charset="0"/>
                <a:cs typeface="Arial" panose="020B0604020202020204" pitchFamily="34" charset="0"/>
              </a:rPr>
              <a:t> </a:t>
            </a:r>
            <a:r>
              <a:rPr lang="hu-HU" sz="1200" i="1" dirty="0" err="1" smtClean="0">
                <a:latin typeface="Arial" panose="020B0604020202020204" pitchFamily="34" charset="0"/>
                <a:cs typeface="Arial" panose="020B0604020202020204" pitchFamily="34" charset="0"/>
              </a:rPr>
              <a:t>gas</a:t>
            </a:r>
            <a:r>
              <a:rPr lang="hu-HU" sz="1200" i="1" dirty="0" smtClean="0">
                <a:latin typeface="Arial" panose="020B0604020202020204" pitchFamily="34" charset="0"/>
                <a:cs typeface="Arial" panose="020B0604020202020204" pitchFamily="34" charset="0"/>
              </a:rPr>
              <a:t> trade </a:t>
            </a:r>
            <a:r>
              <a:rPr lang="hu-HU" sz="1200" i="1" dirty="0" err="1" smtClean="0">
                <a:latin typeface="Arial" panose="020B0604020202020204" pitchFamily="34" charset="0"/>
                <a:cs typeface="Arial" panose="020B0604020202020204" pitchFamily="34" charset="0"/>
              </a:rPr>
              <a:t>in</a:t>
            </a:r>
            <a:r>
              <a:rPr lang="hu-HU" sz="1200" i="1" dirty="0" smtClean="0">
                <a:latin typeface="Arial" panose="020B0604020202020204" pitchFamily="34" charset="0"/>
                <a:cs typeface="Arial" panose="020B0604020202020204" pitchFamily="34" charset="0"/>
              </a:rPr>
              <a:t> a MS </a:t>
            </a:r>
            <a:r>
              <a:rPr lang="hu-HU" sz="1200" i="1" dirty="0" err="1" smtClean="0">
                <a:latin typeface="Arial" panose="020B0604020202020204" pitchFamily="34" charset="0"/>
                <a:cs typeface="Arial" panose="020B0604020202020204" pitchFamily="34" charset="0"/>
              </a:rPr>
              <a:t>that</a:t>
            </a:r>
            <a:r>
              <a:rPr lang="hu-HU" sz="1200" i="1" dirty="0" smtClean="0">
                <a:latin typeface="Arial" panose="020B0604020202020204" pitchFamily="34" charset="0"/>
                <a:cs typeface="Arial" panose="020B0604020202020204" pitchFamily="34" charset="0"/>
              </a:rPr>
              <a:t> </a:t>
            </a:r>
            <a:r>
              <a:rPr lang="hu-HU" sz="1200" i="1" dirty="0" err="1" smtClean="0">
                <a:latin typeface="Arial" panose="020B0604020202020204" pitchFamily="34" charset="0"/>
                <a:cs typeface="Arial" panose="020B0604020202020204" pitchFamily="34" charset="0"/>
              </a:rPr>
              <a:t>did</a:t>
            </a:r>
            <a:r>
              <a:rPr lang="hu-HU" sz="1200" i="1" dirty="0" smtClean="0">
                <a:latin typeface="Arial" panose="020B0604020202020204" pitchFamily="34" charset="0"/>
                <a:cs typeface="Arial" panose="020B0604020202020204" pitchFamily="34" charset="0"/>
              </a:rPr>
              <a:t> </a:t>
            </a:r>
            <a:r>
              <a:rPr lang="hu-HU" sz="1200" i="1" dirty="0" err="1" smtClean="0">
                <a:latin typeface="Arial" panose="020B0604020202020204" pitchFamily="34" charset="0"/>
                <a:cs typeface="Arial" panose="020B0604020202020204" pitchFamily="34" charset="0"/>
              </a:rPr>
              <a:t>not</a:t>
            </a:r>
            <a:r>
              <a:rPr lang="hu-HU" sz="1200" i="1" dirty="0" smtClean="0">
                <a:latin typeface="Arial" panose="020B0604020202020204" pitchFamily="34" charset="0"/>
                <a:cs typeface="Arial" panose="020B0604020202020204" pitchFamily="34" charset="0"/>
              </a:rPr>
              <a:t> </a:t>
            </a:r>
            <a:r>
              <a:rPr lang="hu-HU" sz="1200" i="1" dirty="0" err="1" smtClean="0">
                <a:latin typeface="Arial" panose="020B0604020202020204" pitchFamily="34" charset="0"/>
                <a:cs typeface="Arial" panose="020B0604020202020204" pitchFamily="34" charset="0"/>
              </a:rPr>
              <a:t>require</a:t>
            </a:r>
            <a:r>
              <a:rPr lang="hu-HU" sz="1200" i="1" dirty="0" smtClean="0">
                <a:latin typeface="Arial" panose="020B0604020202020204" pitchFamily="34" charset="0"/>
                <a:cs typeface="Arial" panose="020B0604020202020204" pitchFamily="34" charset="0"/>
              </a:rPr>
              <a:t> a </a:t>
            </a:r>
            <a:r>
              <a:rPr lang="hu-HU" sz="1200" i="1" dirty="0" err="1" smtClean="0">
                <a:latin typeface="Arial" panose="020B0604020202020204" pitchFamily="34" charset="0"/>
                <a:cs typeface="Arial" panose="020B0604020202020204" pitchFamily="34" charset="0"/>
              </a:rPr>
              <a:t>license</a:t>
            </a:r>
            <a:r>
              <a:rPr lang="hu-HU" sz="1200" i="1" dirty="0" smtClean="0">
                <a:latin typeface="Arial" panose="020B0604020202020204" pitchFamily="34" charset="0"/>
                <a:cs typeface="Arial" panose="020B0604020202020204" pitchFamily="34" charset="0"/>
              </a:rPr>
              <a:t> </a:t>
            </a:r>
            <a:r>
              <a:rPr lang="hu-HU" sz="1200" i="1" dirty="0" err="1" smtClean="0">
                <a:latin typeface="Arial" panose="020B0604020202020204" pitchFamily="34" charset="0"/>
                <a:cs typeface="Arial" panose="020B0604020202020204" pitchFamily="34" charset="0"/>
              </a:rPr>
              <a:t>wishes</a:t>
            </a:r>
            <a:r>
              <a:rPr lang="hu-HU" sz="1200" i="1" dirty="0" smtClean="0">
                <a:latin typeface="Arial" panose="020B0604020202020204" pitchFamily="34" charset="0"/>
                <a:cs typeface="Arial" panose="020B0604020202020204" pitchFamily="34" charset="0"/>
              </a:rPr>
              <a:t> </a:t>
            </a:r>
            <a:r>
              <a:rPr lang="hu-HU" sz="1200" i="1" dirty="0" err="1" smtClean="0">
                <a:latin typeface="Arial" panose="020B0604020202020204" pitchFamily="34" charset="0"/>
                <a:cs typeface="Arial" panose="020B0604020202020204" pitchFamily="34" charset="0"/>
              </a:rPr>
              <a:t>to</a:t>
            </a:r>
            <a:r>
              <a:rPr lang="hu-HU" sz="1200" i="1" dirty="0" smtClean="0">
                <a:latin typeface="Arial" panose="020B0604020202020204" pitchFamily="34" charset="0"/>
                <a:cs typeface="Arial" panose="020B0604020202020204" pitchFamily="34" charset="0"/>
              </a:rPr>
              <a:t> trade </a:t>
            </a:r>
            <a:r>
              <a:rPr lang="hu-HU" sz="1200" i="1" dirty="0" err="1" smtClean="0">
                <a:latin typeface="Arial" panose="020B0604020202020204" pitchFamily="34" charset="0"/>
                <a:cs typeface="Arial" panose="020B0604020202020204" pitchFamily="34" charset="0"/>
              </a:rPr>
              <a:t>in</a:t>
            </a:r>
            <a:r>
              <a:rPr lang="hu-HU" sz="1200" i="1" dirty="0" smtClean="0">
                <a:latin typeface="Arial" panose="020B0604020202020204" pitchFamily="34" charset="0"/>
                <a:cs typeface="Arial" panose="020B0604020202020204" pitchFamily="34" charset="0"/>
              </a:rPr>
              <a:t> a MS </a:t>
            </a:r>
            <a:r>
              <a:rPr lang="hu-HU" sz="1200" i="1" dirty="0" err="1" smtClean="0">
                <a:latin typeface="Arial" panose="020B0604020202020204" pitchFamily="34" charset="0"/>
                <a:cs typeface="Arial" panose="020B0604020202020204" pitchFamily="34" charset="0"/>
              </a:rPr>
              <a:t>that</a:t>
            </a:r>
            <a:r>
              <a:rPr lang="hu-HU" sz="1200" i="1" dirty="0" smtClean="0">
                <a:latin typeface="Arial" panose="020B0604020202020204" pitchFamily="34" charset="0"/>
                <a:cs typeface="Arial" panose="020B0604020202020204" pitchFamily="34" charset="0"/>
              </a:rPr>
              <a:t> </a:t>
            </a:r>
            <a:r>
              <a:rPr lang="hu-HU" sz="1200" i="1" dirty="0" err="1" smtClean="0">
                <a:latin typeface="Arial" panose="020B0604020202020204" pitchFamily="34" charset="0"/>
                <a:cs typeface="Arial" panose="020B0604020202020204" pitchFamily="34" charset="0"/>
              </a:rPr>
              <a:t>does</a:t>
            </a:r>
            <a:r>
              <a:rPr lang="hu-HU" sz="1200" i="1" dirty="0" smtClean="0">
                <a:latin typeface="Arial" panose="020B0604020202020204" pitchFamily="34" charset="0"/>
                <a:cs typeface="Arial" panose="020B0604020202020204" pitchFamily="34" charset="0"/>
              </a:rPr>
              <a:t> </a:t>
            </a:r>
            <a:r>
              <a:rPr lang="hu-HU" sz="1200" i="1" dirty="0" err="1" smtClean="0">
                <a:latin typeface="Arial" panose="020B0604020202020204" pitchFamily="34" charset="0"/>
                <a:cs typeface="Arial" panose="020B0604020202020204" pitchFamily="34" charset="0"/>
              </a:rPr>
              <a:t>require</a:t>
            </a:r>
            <a:r>
              <a:rPr lang="hu-HU" sz="1200" i="1" dirty="0" smtClean="0">
                <a:latin typeface="Arial" panose="020B0604020202020204" pitchFamily="34" charset="0"/>
                <a:cs typeface="Arial" panose="020B0604020202020204" pitchFamily="34" charset="0"/>
              </a:rPr>
              <a:t> an </a:t>
            </a:r>
            <a:r>
              <a:rPr lang="hu-HU" sz="1200" i="1" dirty="0" err="1" smtClean="0">
                <a:latin typeface="Arial" panose="020B0604020202020204" pitchFamily="34" charset="0"/>
                <a:cs typeface="Arial" panose="020B0604020202020204" pitchFamily="34" charset="0"/>
              </a:rPr>
              <a:t>authorization</a:t>
            </a:r>
            <a:r>
              <a:rPr lang="hu-HU" sz="1200" i="1" dirty="0" smtClean="0">
                <a:latin typeface="Arial" panose="020B0604020202020204" pitchFamily="34" charset="0"/>
                <a:cs typeface="Arial" panose="020B0604020202020204" pitchFamily="34" charset="0"/>
              </a:rPr>
              <a:t>, TSO </a:t>
            </a:r>
            <a:r>
              <a:rPr lang="hu-HU" sz="1200" i="1" dirty="0" err="1" smtClean="0">
                <a:latin typeface="Arial" panose="020B0604020202020204" pitchFamily="34" charset="0"/>
                <a:cs typeface="Arial" panose="020B0604020202020204" pitchFamily="34" charset="0"/>
              </a:rPr>
              <a:t>contracts</a:t>
            </a:r>
            <a:r>
              <a:rPr lang="hu-HU" sz="1200" i="1" dirty="0" smtClean="0">
                <a:latin typeface="Arial" panose="020B0604020202020204" pitchFamily="34" charset="0"/>
                <a:cs typeface="Arial" panose="020B0604020202020204" pitchFamily="34" charset="0"/>
              </a:rPr>
              <a:t> </a:t>
            </a:r>
            <a:r>
              <a:rPr lang="hu-HU" sz="1200" i="1" dirty="0" err="1" smtClean="0">
                <a:latin typeface="Arial" panose="020B0604020202020204" pitchFamily="34" charset="0"/>
                <a:cs typeface="Arial" panose="020B0604020202020204" pitchFamily="34" charset="0"/>
              </a:rPr>
              <a:t>are</a:t>
            </a:r>
            <a:r>
              <a:rPr lang="hu-HU" sz="1200" i="1" dirty="0" smtClean="0">
                <a:latin typeface="Arial" panose="020B0604020202020204" pitchFamily="34" charset="0"/>
                <a:cs typeface="Arial" panose="020B0604020202020204" pitchFamily="34" charset="0"/>
              </a:rPr>
              <a:t> </a:t>
            </a:r>
            <a:r>
              <a:rPr lang="hu-HU" sz="1200" i="1" dirty="0" err="1" smtClean="0">
                <a:latin typeface="Arial" panose="020B0604020202020204" pitchFamily="34" charset="0"/>
                <a:cs typeface="Arial" panose="020B0604020202020204" pitchFamily="34" charset="0"/>
              </a:rPr>
              <a:t>sufficient</a:t>
            </a:r>
            <a:r>
              <a:rPr lang="hu-HU" sz="1200" i="1" dirty="0" smtClean="0">
                <a:latin typeface="Arial" panose="020B0604020202020204" pitchFamily="34" charset="0"/>
                <a:cs typeface="Arial" panose="020B0604020202020204" pitchFamily="34" charset="0"/>
              </a:rPr>
              <a:t> </a:t>
            </a:r>
            <a:r>
              <a:rPr lang="hu-HU" sz="1200" i="1" dirty="0" err="1" smtClean="0">
                <a:latin typeface="Arial" panose="020B0604020202020204" pitchFamily="34" charset="0"/>
                <a:cs typeface="Arial" panose="020B0604020202020204" pitchFamily="34" charset="0"/>
              </a:rPr>
              <a:t>for</a:t>
            </a:r>
            <a:r>
              <a:rPr lang="hu-HU" sz="1200" i="1" dirty="0" smtClean="0">
                <a:latin typeface="Arial" panose="020B0604020202020204" pitchFamily="34" charset="0"/>
                <a:cs typeface="Arial" panose="020B0604020202020204" pitchFamily="34" charset="0"/>
              </a:rPr>
              <a:t> starting trade </a:t>
            </a:r>
            <a:r>
              <a:rPr lang="hu-HU" sz="1200" i="1" dirty="0" err="1" smtClean="0">
                <a:latin typeface="Arial" panose="020B0604020202020204" pitchFamily="34" charset="0"/>
                <a:cs typeface="Arial" panose="020B0604020202020204" pitchFamily="34" charset="0"/>
              </a:rPr>
              <a:t>in</a:t>
            </a:r>
            <a:r>
              <a:rPr lang="hu-HU" sz="1200" i="1" dirty="0" smtClean="0">
                <a:latin typeface="Arial" panose="020B0604020202020204" pitchFamily="34" charset="0"/>
                <a:cs typeface="Arial" panose="020B0604020202020204" pitchFamily="34" charset="0"/>
              </a:rPr>
              <a:t> </a:t>
            </a:r>
            <a:r>
              <a:rPr lang="hu-HU" sz="1200" i="1" dirty="0" err="1" smtClean="0">
                <a:latin typeface="Arial" panose="020B0604020202020204" pitchFamily="34" charset="0"/>
                <a:cs typeface="Arial" panose="020B0604020202020204" pitchFamily="34" charset="0"/>
              </a:rPr>
              <a:t>the</a:t>
            </a:r>
            <a:r>
              <a:rPr lang="hu-HU" sz="1200" i="1" dirty="0" smtClean="0">
                <a:latin typeface="Arial" panose="020B0604020202020204" pitchFamily="34" charset="0"/>
                <a:cs typeface="Arial" panose="020B0604020202020204" pitchFamily="34" charset="0"/>
              </a:rPr>
              <a:t> </a:t>
            </a:r>
            <a:r>
              <a:rPr lang="hu-HU" sz="1200" i="1" dirty="0" err="1" smtClean="0">
                <a:latin typeface="Arial" panose="020B0604020202020204" pitchFamily="34" charset="0"/>
                <a:cs typeface="Arial" panose="020B0604020202020204" pitchFamily="34" charset="0"/>
              </a:rPr>
              <a:t>second</a:t>
            </a:r>
            <a:r>
              <a:rPr lang="hu-HU" sz="1200" i="1" dirty="0" smtClean="0">
                <a:latin typeface="Arial" panose="020B0604020202020204" pitchFamily="34" charset="0"/>
                <a:cs typeface="Arial" panose="020B0604020202020204" pitchFamily="34" charset="0"/>
              </a:rPr>
              <a:t> MS</a:t>
            </a:r>
          </a:p>
          <a:p>
            <a:endParaRPr lang="hu-HU" dirty="0"/>
          </a:p>
        </p:txBody>
      </p:sp>
      <p:sp>
        <p:nvSpPr>
          <p:cNvPr id="4" name="Dia számának helye 3"/>
          <p:cNvSpPr>
            <a:spLocks noGrp="1"/>
          </p:cNvSpPr>
          <p:nvPr>
            <p:ph type="sldNum" sz="quarter" idx="10"/>
          </p:nvPr>
        </p:nvSpPr>
        <p:spPr/>
        <p:txBody>
          <a:bodyPr/>
          <a:lstStyle/>
          <a:p>
            <a:pPr>
              <a:defRPr/>
            </a:pPr>
            <a:fld id="{271F3213-078A-48F5-8A50-49E59847481B}" type="slidenum">
              <a:rPr lang="en-GB" altLang="pl-PL" smtClean="0"/>
              <a:pPr>
                <a:defRPr/>
              </a:pPr>
              <a:t>5</a:t>
            </a:fld>
            <a:endParaRPr lang="en-GB" altLang="pl-PL"/>
          </a:p>
        </p:txBody>
      </p:sp>
    </p:spTree>
    <p:extLst>
      <p:ext uri="{BB962C8B-B14F-4D97-AF65-F5344CB8AC3E}">
        <p14:creationId xmlns:p14="http://schemas.microsoft.com/office/powerpoint/2010/main" val="1104019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5.xml"/><Relationship Id="rId4" Type="http://schemas.openxmlformats.org/officeDocument/2006/relationships/image" Target="../media/image4.jpe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fontAlgn="auto">
              <a:spcBef>
                <a:spcPts val="0"/>
              </a:spcBef>
              <a:spcAft>
                <a:spcPts val="0"/>
              </a:spcAft>
              <a:defRPr>
                <a:latin typeface="+mn-lt"/>
                <a:cs typeface="Verdana"/>
              </a:defRPr>
            </a:lvl1pPr>
          </a:lstStyle>
          <a:p>
            <a:pPr>
              <a:defRPr/>
            </a:pPr>
            <a:fld id="{1FC2DA79-BFE2-4BB3-A39D-4E276B29508B}" type="datetime1">
              <a:rPr lang="en-IE"/>
              <a:pPr>
                <a:defRPr/>
              </a:pPr>
              <a:t>16/12/2016</a:t>
            </a:fld>
            <a:endParaRPr lang="en-US" dirty="0"/>
          </a:p>
        </p:txBody>
      </p:sp>
      <p:sp>
        <p:nvSpPr>
          <p:cNvPr id="3" name="Footer Placeholder 4"/>
          <p:cNvSpPr>
            <a:spLocks noGrp="1"/>
          </p:cNvSpPr>
          <p:nvPr>
            <p:ph type="ftr" sz="quarter" idx="11"/>
          </p:nvPr>
        </p:nvSpPr>
        <p:spPr/>
        <p:txBody>
          <a:bodyPr/>
          <a:lstStyle>
            <a:lvl1pPr fontAlgn="auto">
              <a:spcBef>
                <a:spcPts val="0"/>
              </a:spcBef>
              <a:spcAft>
                <a:spcPts val="0"/>
              </a:spcAft>
              <a:defRPr>
                <a:cs typeface="+mn-cs"/>
              </a:defRPr>
            </a:lvl1pPr>
          </a:lstStyle>
          <a:p>
            <a:pPr>
              <a:defRPr/>
            </a:pPr>
            <a:endParaRPr lang="en-GB"/>
          </a:p>
        </p:txBody>
      </p:sp>
      <p:sp>
        <p:nvSpPr>
          <p:cNvPr id="4" name="Rectangle 7"/>
          <p:cNvSpPr>
            <a:spLocks noGrp="1" noChangeArrowheads="1"/>
          </p:cNvSpPr>
          <p:nvPr>
            <p:ph type="sldNum" sz="quarter" idx="12"/>
          </p:nvPr>
        </p:nvSpPr>
        <p:spPr/>
        <p:txBody>
          <a:bodyPr/>
          <a:lstStyle>
            <a:lvl1pPr>
              <a:defRPr/>
            </a:lvl1pPr>
          </a:lstStyle>
          <a:p>
            <a:pPr>
              <a:defRPr/>
            </a:pPr>
            <a:fld id="{592E3212-D4E5-4AEF-8465-D41ED0291B9F}" type="slidenum">
              <a:rPr lang="en-GB" altLang="pl-PL"/>
              <a:pPr>
                <a:defRPr/>
              </a:pPr>
              <a:t>‹#›</a:t>
            </a:fld>
            <a:endParaRPr lang="en-GB" altLang="pl-PL"/>
          </a:p>
        </p:txBody>
      </p:sp>
    </p:spTree>
    <p:extLst>
      <p:ext uri="{BB962C8B-B14F-4D97-AF65-F5344CB8AC3E}">
        <p14:creationId xmlns:p14="http://schemas.microsoft.com/office/powerpoint/2010/main" val="1727979005"/>
      </p:ext>
    </p:extLst>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Tree>
    <p:extLst>
      <p:ext uri="{BB962C8B-B14F-4D97-AF65-F5344CB8AC3E}">
        <p14:creationId xmlns:p14="http://schemas.microsoft.com/office/powerpoint/2010/main" val="4088391920"/>
      </p:ext>
    </p:extLst>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5002304"/>
      </p:ext>
    </p:extLst>
  </p:cSld>
  <p:clrMapOvr>
    <a:masterClrMapping/>
  </p:clrMapOvr>
  <p:transition spd="med">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a:prstGeom prst="rect">
            <a:avLst/>
          </a:prstGeo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extLst>
      <p:ext uri="{BB962C8B-B14F-4D97-AF65-F5344CB8AC3E}">
        <p14:creationId xmlns:p14="http://schemas.microsoft.com/office/powerpoint/2010/main" val="690543144"/>
      </p:ext>
    </p:extLst>
  </p:cSld>
  <p:clrMapOvr>
    <a:masterClrMapping/>
  </p:clrMapOvr>
  <p:transition spd="med">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a:prstGeom prst="rect">
            <a:avLst/>
          </a:prstGeo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smtClean="0"/>
          </a:p>
        </p:txBody>
      </p:sp>
      <p:sp>
        <p:nvSpPr>
          <p:cNvPr id="4" name="Symbol zastępczy tekstu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extLst>
      <p:ext uri="{BB962C8B-B14F-4D97-AF65-F5344CB8AC3E}">
        <p14:creationId xmlns:p14="http://schemas.microsoft.com/office/powerpoint/2010/main" val="3414413183"/>
      </p:ext>
    </p:extLst>
  </p:cSld>
  <p:clrMapOvr>
    <a:masterClrMapping/>
  </p:clrMapOvr>
  <p:transition spd="med">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1600200"/>
            <a:ext cx="8229600" cy="4525963"/>
          </a:xfrm>
          <a:prstGeom prst="rect">
            <a:avLst/>
          </a:prstGeo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3903606721"/>
      </p:ext>
    </p:extLst>
  </p:cSld>
  <p:clrMapOvr>
    <a:masterClrMapping/>
  </p:clrMapOvr>
  <p:transition spd="med">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a:prstGeom prst="rect">
            <a:avLst/>
          </a:prstGeo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a:prstGeom prst="rect">
            <a:avLst/>
          </a:prstGeo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2441960169"/>
      </p:ext>
    </p:extLst>
  </p:cSld>
  <p:clrMapOvr>
    <a:masterClrMapping/>
  </p:clrMapOvr>
  <p:transition spd="med">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PhAnim="0" preserve="1" userDrawn="1">
  <p:cSld name="Diapositiva titolo">
    <p:spTree>
      <p:nvGrpSpPr>
        <p:cNvPr id="1" name=""/>
        <p:cNvGrpSpPr/>
        <p:nvPr/>
      </p:nvGrpSpPr>
      <p:grpSpPr>
        <a:xfrm>
          <a:off x="0" y="0"/>
          <a:ext cx="0" cy="0"/>
          <a:chOff x="0" y="0"/>
          <a:chExt cx="0" cy="0"/>
        </a:xfrm>
      </p:grpSpPr>
      <p:pic>
        <p:nvPicPr>
          <p:cNvPr id="2" name="Picture 2" descr="C:\Users\camuscl\AppData\Local\Microsoft\Windows\Temporary Internet Files\Content.IE5\GTVTTPZC\MP900438622[3].jpg"/>
          <p:cNvPicPr>
            <a:picLocks noChangeAspect="1" noChangeArrowheads="1"/>
          </p:cNvPicPr>
          <p:nvPr userDrawn="1"/>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68275" y="-812800"/>
            <a:ext cx="89757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6" descr="FOND_COVER_transp.png"/>
          <p:cNvPicPr>
            <a:picLocks noChangeAspect="1"/>
          </p:cNvPicPr>
          <p:nvPr userDrawn="1"/>
        </p:nvPicPr>
        <p:blipFill>
          <a:blip r:embed="rId3" cstate="print">
            <a:duotone>
              <a:prstClr val="black"/>
              <a:srgbClr val="2953DB">
                <a:tint val="45000"/>
                <a:satMod val="400000"/>
              </a:srgbClr>
            </a:duotone>
            <a:extLst/>
          </a:blip>
          <a:stretch>
            <a:fillRect/>
          </a:stretch>
        </p:blipFill>
        <p:spPr>
          <a:xfrm>
            <a:off x="-79770" y="0"/>
            <a:ext cx="9223769" cy="6858000"/>
          </a:xfrm>
          <a:prstGeom prst="rect">
            <a:avLst/>
          </a:prstGeom>
        </p:spPr>
      </p:pic>
      <p:sp>
        <p:nvSpPr>
          <p:cNvPr id="4" name="Rectangle à coins arrondis 7"/>
          <p:cNvSpPr/>
          <p:nvPr userDrawn="1"/>
        </p:nvSpPr>
        <p:spPr>
          <a:xfrm>
            <a:off x="-223838" y="769938"/>
            <a:ext cx="2938463" cy="1276350"/>
          </a:xfrm>
          <a:prstGeom prst="round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fr-BE" dirty="0">
              <a:solidFill>
                <a:srgbClr val="FFFFFF"/>
              </a:solidFill>
            </a:endParaRPr>
          </a:p>
        </p:txBody>
      </p:sp>
      <p:pic>
        <p:nvPicPr>
          <p:cNvPr id="5" name="Picture 3"/>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5250" y="844550"/>
            <a:ext cx="22987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9"/>
          <p:cNvSpPr txBox="1">
            <a:spLocks noChangeArrowheads="1"/>
          </p:cNvSpPr>
          <p:nvPr userDrawn="1"/>
        </p:nvSpPr>
        <p:spPr bwMode="auto">
          <a:xfrm>
            <a:off x="3276600" y="2060575"/>
            <a:ext cx="4967288" cy="369888"/>
          </a:xfrm>
          <a:prstGeom prst="rect">
            <a:avLst/>
          </a:prstGeom>
          <a:noFill/>
          <a:ln>
            <a:noFill/>
          </a:ln>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defTabSz="457200" fontAlgn="base">
              <a:spcBef>
                <a:spcPct val="0"/>
              </a:spcBef>
              <a:spcAft>
                <a:spcPct val="0"/>
              </a:spcAft>
              <a:defRPr>
                <a:solidFill>
                  <a:schemeClr val="tx1"/>
                </a:solidFill>
                <a:latin typeface="Verdana" pitchFamily="34" charset="0"/>
              </a:defRPr>
            </a:lvl6pPr>
            <a:lvl7pPr marL="2971800" indent="-228600" defTabSz="457200" fontAlgn="base">
              <a:spcBef>
                <a:spcPct val="0"/>
              </a:spcBef>
              <a:spcAft>
                <a:spcPct val="0"/>
              </a:spcAft>
              <a:defRPr>
                <a:solidFill>
                  <a:schemeClr val="tx1"/>
                </a:solidFill>
                <a:latin typeface="Verdana" pitchFamily="34" charset="0"/>
              </a:defRPr>
            </a:lvl7pPr>
            <a:lvl8pPr marL="3429000" indent="-228600" defTabSz="457200" fontAlgn="base">
              <a:spcBef>
                <a:spcPct val="0"/>
              </a:spcBef>
              <a:spcAft>
                <a:spcPct val="0"/>
              </a:spcAft>
              <a:defRPr>
                <a:solidFill>
                  <a:schemeClr val="tx1"/>
                </a:solidFill>
                <a:latin typeface="Verdana" pitchFamily="34" charset="0"/>
              </a:defRPr>
            </a:lvl8pPr>
            <a:lvl9pPr marL="3886200" indent="-228600" defTabSz="457200" fontAlgn="base">
              <a:spcBef>
                <a:spcPct val="0"/>
              </a:spcBef>
              <a:spcAft>
                <a:spcPct val="0"/>
              </a:spcAft>
              <a:defRPr>
                <a:solidFill>
                  <a:schemeClr val="tx1"/>
                </a:solidFill>
                <a:latin typeface="Verdana" pitchFamily="34" charset="0"/>
              </a:defRPr>
            </a:lvl9pPr>
          </a:lstStyle>
          <a:p>
            <a:pPr defTabSz="457200" eaLnBrk="1" hangingPunct="1">
              <a:defRPr/>
            </a:pPr>
            <a:endParaRPr lang="fr-BE" dirty="0" smtClean="0">
              <a:solidFill>
                <a:srgbClr val="000000"/>
              </a:solidFill>
              <a:ea typeface="ＭＳ Ｐゴシック" pitchFamily="34" charset="-128"/>
            </a:endParaRPr>
          </a:p>
        </p:txBody>
      </p:sp>
      <p:sp>
        <p:nvSpPr>
          <p:cNvPr id="7" name="Date Placeholder 5"/>
          <p:cNvSpPr>
            <a:spLocks noGrp="1"/>
          </p:cNvSpPr>
          <p:nvPr userDrawn="1">
            <p:ph type="dt" sz="half" idx="10"/>
          </p:nvPr>
        </p:nvSpPr>
        <p:spPr>
          <a:xfrm>
            <a:off x="6772275" y="5680075"/>
            <a:ext cx="2133600" cy="365125"/>
          </a:xfrm>
        </p:spPr>
        <p:txBody>
          <a:bodyPr/>
          <a:lstStyle>
            <a:lvl1pPr fontAlgn="auto">
              <a:spcBef>
                <a:spcPts val="0"/>
              </a:spcBef>
              <a:spcAft>
                <a:spcPts val="0"/>
              </a:spcAft>
              <a:defRPr sz="1400" b="0">
                <a:solidFill>
                  <a:srgbClr val="FFFFFF"/>
                </a:solidFill>
                <a:latin typeface="+mj-lt"/>
                <a:cs typeface="+mn-cs"/>
              </a:defRPr>
            </a:lvl1pPr>
          </a:lstStyle>
          <a:p>
            <a:pPr>
              <a:defRPr/>
            </a:pPr>
            <a:fld id="{C931F8BF-578E-4D5C-B82E-FCDCC3280093}" type="datetime1">
              <a:rPr lang="en-IE"/>
              <a:pPr>
                <a:defRPr/>
              </a:pPr>
              <a:t>16/12/2016</a:t>
            </a:fld>
            <a:endParaRPr lang="en-US" dirty="0"/>
          </a:p>
        </p:txBody>
      </p:sp>
    </p:spTree>
    <p:extLst>
      <p:ext uri="{BB962C8B-B14F-4D97-AF65-F5344CB8AC3E}">
        <p14:creationId xmlns:p14="http://schemas.microsoft.com/office/powerpoint/2010/main" val="1707987561"/>
      </p:ext>
    </p:extLst>
  </p:cSld>
  <p:clrMapOvr>
    <a:masterClrMapping/>
  </p:clrMapOvr>
  <p:transition spd="med">
    <p:wipe dir="r"/>
  </p:transition>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9" name="Espace réservé du contenu 8"/>
          <p:cNvSpPr>
            <a:spLocks noGrp="1"/>
          </p:cNvSpPr>
          <p:nvPr>
            <p:ph sz="quarter" idx="10"/>
          </p:nvPr>
        </p:nvSpPr>
        <p:spPr>
          <a:xfrm>
            <a:off x="611560" y="1961456"/>
            <a:ext cx="8208912" cy="3987824"/>
          </a:xfrm>
          <a:prstGeom prst="rect">
            <a:avLst/>
          </a:prstGeom>
        </p:spPr>
        <p:txBody>
          <a:bodyPr/>
          <a:lstStyle>
            <a:lvl1pPr>
              <a:defRPr baseline="0">
                <a:latin typeface="Verdana" pitchFamily="34" charset="0"/>
              </a:defRPr>
            </a:lvl1pPr>
            <a:lvl2pPr>
              <a:defRPr baseline="0">
                <a:latin typeface="Verdana" pitchFamily="34" charset="0"/>
              </a:defRPr>
            </a:lvl2pPr>
            <a:lvl3pPr>
              <a:defRPr baseline="0">
                <a:latin typeface="Verdana" pitchFamily="34" charset="0"/>
              </a:defRPr>
            </a:lvl3pPr>
            <a:lvl4pPr>
              <a:defRPr baseline="0">
                <a:latin typeface="Verdana" pitchFamily="34" charset="0"/>
              </a:defRPr>
            </a:lvl4pPr>
            <a:lvl5pPr>
              <a:defRPr baseline="0">
                <a:latin typeface="Verdan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dirty="0"/>
          </a:p>
        </p:txBody>
      </p:sp>
      <p:sp>
        <p:nvSpPr>
          <p:cNvPr id="10" name="Titre 9"/>
          <p:cNvSpPr>
            <a:spLocks noGrp="1"/>
          </p:cNvSpPr>
          <p:nvPr>
            <p:ph type="title"/>
          </p:nvPr>
        </p:nvSpPr>
        <p:spPr>
          <a:xfrm>
            <a:off x="611560" y="980728"/>
            <a:ext cx="8229600" cy="1143000"/>
          </a:xfrm>
          <a:prstGeom prst="rect">
            <a:avLst/>
          </a:prstGeom>
        </p:spPr>
        <p:txBody>
          <a:bodyPr/>
          <a:lstStyle>
            <a:lvl1pPr>
              <a:defRPr b="1" i="0" baseline="0">
                <a:solidFill>
                  <a:srgbClr val="005BAB"/>
                </a:solidFill>
                <a:latin typeface="Verdana" pitchFamily="34" charset="0"/>
              </a:defRPr>
            </a:lvl1pPr>
          </a:lstStyle>
          <a:p>
            <a:r>
              <a:rPr lang="en-US" smtClean="0"/>
              <a:t>Click to edit Master title style</a:t>
            </a:r>
            <a:endParaRPr lang="fr-BE" dirty="0"/>
          </a:p>
        </p:txBody>
      </p:sp>
    </p:spTree>
    <p:extLst>
      <p:ext uri="{BB962C8B-B14F-4D97-AF65-F5344CB8AC3E}">
        <p14:creationId xmlns:p14="http://schemas.microsoft.com/office/powerpoint/2010/main" val="3375021480"/>
      </p:ext>
    </p:extLst>
  </p:cSld>
  <p:clrMapOvr>
    <a:masterClrMapping/>
  </p:clrMapOvr>
  <p:transition spd="med">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827088" y="1811338"/>
            <a:ext cx="3919537" cy="4425950"/>
          </a:xfrm>
          <a:prstGeom prst="rect">
            <a:avLst/>
          </a:prstGeom>
        </p:spPr>
        <p:txBody>
          <a:bodyPr/>
          <a:lstStyle>
            <a:lvl1pPr>
              <a:defRPr sz="2800"/>
            </a:lvl1pPr>
            <a:lvl2pPr>
              <a:buFont typeface="Wingdings" pitchFamily="2" charset="2"/>
              <a:buChar char="§"/>
              <a:defRPr sz="2400"/>
            </a:lvl2pPr>
            <a:lvl3pPr>
              <a:defRPr sz="2000"/>
            </a:lvl3pPr>
            <a:lvl4pPr>
              <a:buFont typeface="Arial" pitchFamily="34" charset="0"/>
              <a:buChar cha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Segnaposto contenuto 3"/>
          <p:cNvSpPr>
            <a:spLocks noGrp="1"/>
          </p:cNvSpPr>
          <p:nvPr>
            <p:ph sz="half" idx="2"/>
          </p:nvPr>
        </p:nvSpPr>
        <p:spPr>
          <a:xfrm>
            <a:off x="4899025" y="1811338"/>
            <a:ext cx="3921125" cy="44259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itre 9"/>
          <p:cNvSpPr>
            <a:spLocks noGrp="1"/>
          </p:cNvSpPr>
          <p:nvPr>
            <p:ph type="title"/>
          </p:nvPr>
        </p:nvSpPr>
        <p:spPr>
          <a:xfrm>
            <a:off x="611560" y="980728"/>
            <a:ext cx="8229600" cy="1143000"/>
          </a:xfrm>
          <a:prstGeom prst="rect">
            <a:avLst/>
          </a:prstGeom>
        </p:spPr>
        <p:txBody>
          <a:bodyPr/>
          <a:lstStyle>
            <a:lvl1pPr>
              <a:defRPr b="1" i="0" baseline="0">
                <a:solidFill>
                  <a:srgbClr val="005BAB"/>
                </a:solidFill>
                <a:latin typeface="Verdana" pitchFamily="34" charset="0"/>
              </a:defRPr>
            </a:lvl1pPr>
          </a:lstStyle>
          <a:p>
            <a:r>
              <a:rPr lang="en-US" smtClean="0"/>
              <a:t>Click to edit Master title style</a:t>
            </a:r>
            <a:endParaRPr lang="fr-BE" dirty="0"/>
          </a:p>
        </p:txBody>
      </p:sp>
    </p:spTree>
    <p:extLst>
      <p:ext uri="{BB962C8B-B14F-4D97-AF65-F5344CB8AC3E}">
        <p14:creationId xmlns:p14="http://schemas.microsoft.com/office/powerpoint/2010/main" val="1544030221"/>
      </p:ext>
    </p:extLst>
  </p:cSld>
  <p:clrMapOvr>
    <a:masterClrMapping/>
  </p:clrMapOvr>
  <p:transition spd="med">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7" name="Segnaposto contenuto 2"/>
          <p:cNvSpPr>
            <a:spLocks noGrp="1"/>
          </p:cNvSpPr>
          <p:nvPr>
            <p:ph sz="half" idx="1"/>
          </p:nvPr>
        </p:nvSpPr>
        <p:spPr>
          <a:xfrm>
            <a:off x="827088" y="1811338"/>
            <a:ext cx="3919537" cy="4425950"/>
          </a:xfrm>
          <a:prstGeom prst="rect">
            <a:avLst/>
          </a:prstGeom>
        </p:spPr>
        <p:txBody>
          <a:bodyPr/>
          <a:lstStyle>
            <a:lvl1pPr>
              <a:defRPr sz="2800"/>
            </a:lvl1pPr>
            <a:lvl2pPr>
              <a:buFont typeface="Wingdings" pitchFamily="2" charset="2"/>
              <a:buChar char="§"/>
              <a:defRPr sz="2400"/>
            </a:lvl2pPr>
            <a:lvl3pPr>
              <a:defRPr sz="2000"/>
            </a:lvl3pPr>
            <a:lvl4pPr>
              <a:buFont typeface="Arial" pitchFamily="34" charset="0"/>
              <a:buChar cha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Segnaposto contenuto 3"/>
          <p:cNvSpPr>
            <a:spLocks noGrp="1"/>
          </p:cNvSpPr>
          <p:nvPr>
            <p:ph sz="half" idx="2"/>
          </p:nvPr>
        </p:nvSpPr>
        <p:spPr>
          <a:xfrm>
            <a:off x="4899025" y="1811338"/>
            <a:ext cx="3921125" cy="44259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Titre 9"/>
          <p:cNvSpPr>
            <a:spLocks noGrp="1"/>
          </p:cNvSpPr>
          <p:nvPr>
            <p:ph type="title"/>
          </p:nvPr>
        </p:nvSpPr>
        <p:spPr>
          <a:xfrm>
            <a:off x="611560" y="980728"/>
            <a:ext cx="8229600" cy="1143000"/>
          </a:xfrm>
          <a:prstGeom prst="rect">
            <a:avLst/>
          </a:prstGeom>
        </p:spPr>
        <p:txBody>
          <a:bodyPr/>
          <a:lstStyle>
            <a:lvl1pPr>
              <a:defRPr b="1" i="0" baseline="0">
                <a:solidFill>
                  <a:srgbClr val="005BAB"/>
                </a:solidFill>
                <a:latin typeface="Verdana" pitchFamily="34" charset="0"/>
              </a:defRPr>
            </a:lvl1pPr>
          </a:lstStyle>
          <a:p>
            <a:r>
              <a:rPr lang="en-US" smtClean="0"/>
              <a:t>Click to edit Master title style</a:t>
            </a:r>
            <a:endParaRPr lang="fr-BE" dirty="0"/>
          </a:p>
        </p:txBody>
      </p:sp>
    </p:spTree>
    <p:extLst>
      <p:ext uri="{BB962C8B-B14F-4D97-AF65-F5344CB8AC3E}">
        <p14:creationId xmlns:p14="http://schemas.microsoft.com/office/powerpoint/2010/main" val="779834108"/>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fontAlgn="auto">
              <a:spcBef>
                <a:spcPts val="0"/>
              </a:spcBef>
              <a:spcAft>
                <a:spcPts val="0"/>
              </a:spcAft>
              <a:defRPr>
                <a:latin typeface="+mn-lt"/>
                <a:cs typeface="Verdana"/>
              </a:defRPr>
            </a:lvl1pPr>
          </a:lstStyle>
          <a:p>
            <a:pPr>
              <a:defRPr/>
            </a:pPr>
            <a:fld id="{A42AF7A6-1B6B-401C-B81D-6813B477763B}" type="datetime1">
              <a:rPr lang="en-IE"/>
              <a:pPr>
                <a:defRPr/>
              </a:pPr>
              <a:t>16/12/2016</a:t>
            </a:fld>
            <a:endParaRPr lang="en-US" dirty="0"/>
          </a:p>
        </p:txBody>
      </p:sp>
      <p:sp>
        <p:nvSpPr>
          <p:cNvPr id="3" name="Footer Placeholder 4"/>
          <p:cNvSpPr>
            <a:spLocks noGrp="1"/>
          </p:cNvSpPr>
          <p:nvPr>
            <p:ph type="ftr" sz="quarter" idx="11"/>
          </p:nvPr>
        </p:nvSpPr>
        <p:spPr/>
        <p:txBody>
          <a:bodyPr/>
          <a:lstStyle>
            <a:lvl1pPr fontAlgn="auto">
              <a:spcBef>
                <a:spcPts val="0"/>
              </a:spcBef>
              <a:spcAft>
                <a:spcPts val="0"/>
              </a:spcAft>
              <a:defRPr>
                <a:cs typeface="+mn-cs"/>
              </a:defRPr>
            </a:lvl1pPr>
          </a:lstStyle>
          <a:p>
            <a:pPr>
              <a:defRPr/>
            </a:pPr>
            <a:endParaRPr lang="en-GB"/>
          </a:p>
        </p:txBody>
      </p:sp>
      <p:sp>
        <p:nvSpPr>
          <p:cNvPr id="4" name="Rectangle 7"/>
          <p:cNvSpPr>
            <a:spLocks noGrp="1" noChangeArrowheads="1"/>
          </p:cNvSpPr>
          <p:nvPr>
            <p:ph type="sldNum" sz="quarter" idx="12"/>
          </p:nvPr>
        </p:nvSpPr>
        <p:spPr/>
        <p:txBody>
          <a:bodyPr/>
          <a:lstStyle>
            <a:lvl1pPr>
              <a:defRPr/>
            </a:lvl1pPr>
          </a:lstStyle>
          <a:p>
            <a:pPr>
              <a:defRPr/>
            </a:pPr>
            <a:fld id="{6DDC257E-419A-4D87-B18F-A020EDC9B0EB}" type="slidenum">
              <a:rPr lang="en-GB" altLang="pl-PL"/>
              <a:pPr>
                <a:defRPr/>
              </a:pPr>
              <a:t>‹#›</a:t>
            </a:fld>
            <a:endParaRPr lang="en-GB" altLang="pl-PL"/>
          </a:p>
        </p:txBody>
      </p:sp>
    </p:spTree>
    <p:extLst>
      <p:ext uri="{BB962C8B-B14F-4D97-AF65-F5344CB8AC3E}">
        <p14:creationId xmlns:p14="http://schemas.microsoft.com/office/powerpoint/2010/main" val="2154901729"/>
      </p:ext>
    </p:extLst>
  </p:cSld>
  <p:clrMapOvr>
    <a:masterClrMapping/>
  </p:clrMapOvr>
  <p:transition spd="med">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66737" y="451556"/>
            <a:ext cx="3008313" cy="1162050"/>
          </a:xfrm>
          <a:prstGeom prst="rect">
            <a:avLst/>
          </a:prstGeom>
        </p:spPr>
        <p:txBody>
          <a:bodyPr anchor="b"/>
          <a:lstStyle>
            <a:lvl1pPr algn="l">
              <a:defRPr sz="2000" b="1"/>
            </a:lvl1pPr>
          </a:lstStyle>
          <a:p>
            <a:r>
              <a:rPr lang="en-US" smtClean="0"/>
              <a:t>Click to edit Master title style</a:t>
            </a:r>
            <a:endParaRPr lang="en-GB" dirty="0"/>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32405480"/>
      </p:ext>
    </p:extLst>
  </p:cSld>
  <p:clrMapOvr>
    <a:masterClrMapping/>
  </p:clrMapOvr>
  <p:transition spd="med">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53099090"/>
      </p:ext>
    </p:extLst>
  </p:cSld>
  <p:clrMapOvr>
    <a:masterClrMapping/>
  </p:clrMapOvr>
  <p:transition spd="med">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982663" y="771525"/>
            <a:ext cx="7837487" cy="1039813"/>
          </a:xfrm>
          <a:prstGeom prst="rect">
            <a:avLst/>
          </a:prstGeom>
        </p:spPr>
        <p:txBody>
          <a:bodyPr/>
          <a:lstStyle/>
          <a:p>
            <a:r>
              <a:rPr lang="en-US" smtClean="0"/>
              <a:t>Click to edit Master title style</a:t>
            </a:r>
            <a:endParaRPr lang="en-GB"/>
          </a:p>
        </p:txBody>
      </p:sp>
      <p:sp>
        <p:nvSpPr>
          <p:cNvPr id="3" name="Segnaposto testo verticale 2"/>
          <p:cNvSpPr>
            <a:spLocks noGrp="1"/>
          </p:cNvSpPr>
          <p:nvPr>
            <p:ph type="body" orient="vert" idx="1"/>
          </p:nvPr>
        </p:nvSpPr>
        <p:spPr>
          <a:xfrm>
            <a:off x="827088" y="1811338"/>
            <a:ext cx="7993062" cy="44259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121466430"/>
      </p:ext>
    </p:extLst>
  </p:cSld>
  <p:clrMapOvr>
    <a:masterClrMapping/>
  </p:clrMapOvr>
  <p:transition spd="med">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9045" y="1083733"/>
            <a:ext cx="7772400" cy="767645"/>
          </a:xfrm>
          <a:prstGeom prst="rect">
            <a:avLst/>
          </a:prstGeom>
        </p:spPr>
        <p:txBody>
          <a:bodyPr/>
          <a:lstStyle>
            <a:lvl1pPr>
              <a:defRPr b="1">
                <a:solidFill>
                  <a:srgbClr val="005BA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39045" y="1941690"/>
            <a:ext cx="7772400" cy="1752600"/>
          </a:xfrm>
          <a:prstGeom prst="rect">
            <a:avLst/>
          </a:prstGeom>
        </p:spPr>
        <p:txBody>
          <a:bodyPr/>
          <a:lstStyle>
            <a:lvl1pPr marL="0" indent="0" algn="l">
              <a:buSzPct val="150000"/>
              <a:buFont typeface="Arial" pitchFamily="34" charset="0"/>
              <a:buChar char="•"/>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5638800" y="6492875"/>
            <a:ext cx="2133600" cy="365125"/>
          </a:xfrm>
        </p:spPr>
        <p:txBody>
          <a:bodyPr/>
          <a:lstStyle>
            <a:lvl1pPr algn="r" fontAlgn="auto">
              <a:spcBef>
                <a:spcPts val="0"/>
              </a:spcBef>
              <a:spcAft>
                <a:spcPts val="0"/>
              </a:spcAft>
              <a:defRPr sz="1400" b="0">
                <a:solidFill>
                  <a:srgbClr val="FFFFFF"/>
                </a:solidFill>
                <a:latin typeface="+mn-lt"/>
                <a:cs typeface="+mn-cs"/>
              </a:defRPr>
            </a:lvl1pPr>
          </a:lstStyle>
          <a:p>
            <a:pPr>
              <a:defRPr/>
            </a:pPr>
            <a:fld id="{198B90C8-9092-4CAD-9A3D-404C45BCB069}" type="datetime1">
              <a:rPr lang="en-IE"/>
              <a:pPr>
                <a:defRPr/>
              </a:pPr>
              <a:t>16/12/2016</a:t>
            </a:fld>
            <a:endParaRPr lang="en-US" dirty="0"/>
          </a:p>
        </p:txBody>
      </p:sp>
      <p:sp>
        <p:nvSpPr>
          <p:cNvPr id="5" name="Footer Placeholder 4"/>
          <p:cNvSpPr>
            <a:spLocks noGrp="1"/>
          </p:cNvSpPr>
          <p:nvPr>
            <p:ph type="ftr" sz="quarter" idx="11"/>
          </p:nvPr>
        </p:nvSpPr>
        <p:spPr>
          <a:xfrm>
            <a:off x="228600" y="6492875"/>
            <a:ext cx="2895600" cy="365125"/>
          </a:xfrm>
        </p:spPr>
        <p:txBody>
          <a:bodyPr/>
          <a:lstStyle>
            <a:lvl1pPr fontAlgn="auto">
              <a:spcBef>
                <a:spcPts val="0"/>
              </a:spcBef>
              <a:spcAft>
                <a:spcPts val="0"/>
              </a:spcAft>
              <a:defRPr>
                <a:latin typeface="+mn-lt"/>
                <a:ea typeface="+mn-ea"/>
              </a:defRPr>
            </a:lvl1pPr>
          </a:lstStyle>
          <a:p>
            <a:pPr>
              <a:defRPr/>
            </a:pPr>
            <a:endParaRPr lang="pl-PL" altLang="pl-PL"/>
          </a:p>
        </p:txBody>
      </p:sp>
    </p:spTree>
    <p:extLst>
      <p:ext uri="{BB962C8B-B14F-4D97-AF65-F5344CB8AC3E}">
        <p14:creationId xmlns:p14="http://schemas.microsoft.com/office/powerpoint/2010/main" val="17950883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50417377"/>
      </p:ext>
    </p:extLst>
  </p:cSld>
  <p:clrMapOvr>
    <a:masterClrMapping/>
  </p:clrMapOvr>
  <p:transition spd="med">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982663" y="771525"/>
            <a:ext cx="7837487" cy="1039813"/>
          </a:xfrm>
          <a:prstGeom prst="rect">
            <a:avLst/>
          </a:prstGeom>
        </p:spPr>
        <p:txBody>
          <a:bodyPr/>
          <a:lstStyle/>
          <a:p>
            <a:r>
              <a:rPr lang="it-IT" smtClean="0"/>
              <a:t>Fare clic per modificare lo stile del titolo</a:t>
            </a:r>
            <a:endParaRPr lang="en-GB"/>
          </a:p>
        </p:txBody>
      </p:sp>
    </p:spTree>
    <p:extLst>
      <p:ext uri="{BB962C8B-B14F-4D97-AF65-F5344CB8AC3E}">
        <p14:creationId xmlns:p14="http://schemas.microsoft.com/office/powerpoint/2010/main" val="3321361074"/>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538163" y="1084279"/>
            <a:ext cx="7770812" cy="765175"/>
          </a:xfrm>
          <a:prstGeom prst="rect">
            <a:avLst/>
          </a:prstGeom>
        </p:spPr>
        <p:txBody>
          <a:bodyPr/>
          <a:lstStyle/>
          <a:p>
            <a:r>
              <a:rPr lang="nl-NL" smtClean="0"/>
              <a:t>Klik om de stijl te bewerken</a:t>
            </a:r>
            <a:endParaRPr lang="nl-NL"/>
          </a:p>
        </p:txBody>
      </p:sp>
      <p:sp>
        <p:nvSpPr>
          <p:cNvPr id="3" name="Tijdelijke aanduiding voor inhoud 2"/>
          <p:cNvSpPr>
            <a:spLocks noGrp="1"/>
          </p:cNvSpPr>
          <p:nvPr>
            <p:ph idx="1"/>
          </p:nvPr>
        </p:nvSpPr>
        <p:spPr>
          <a:xfrm>
            <a:off x="457208" y="1604965"/>
            <a:ext cx="8228013" cy="4524375"/>
          </a:xfrm>
          <a:prstGeom prst="rect">
            <a:avLst/>
          </a:prstGeo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5"/>
          <p:cNvSpPr>
            <a:spLocks noGrp="1" noChangeArrowheads="1"/>
          </p:cNvSpPr>
          <p:nvPr>
            <p:ph type="dt" idx="10"/>
          </p:nvPr>
        </p:nvSpPr>
        <p:spPr/>
        <p:txBody>
          <a:bodyPr/>
          <a:lstStyle>
            <a:lvl1pPr>
              <a:defRPr/>
            </a:lvl1pPr>
          </a:lstStyle>
          <a:p>
            <a:pPr>
              <a:defRPr/>
            </a:pPr>
            <a:r>
              <a:rPr lang="nl-NL" altLang="pl-PL"/>
              <a:t>9-02-12</a:t>
            </a:r>
          </a:p>
        </p:txBody>
      </p:sp>
    </p:spTree>
    <p:extLst>
      <p:ext uri="{BB962C8B-B14F-4D97-AF65-F5344CB8AC3E}">
        <p14:creationId xmlns:p14="http://schemas.microsoft.com/office/powerpoint/2010/main" val="2259332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Round Single Corner Rectangle 5"/>
          <p:cNvSpPr/>
          <p:nvPr/>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3" name="Round Single Corner Rectangle 7"/>
          <p:cNvSpPr/>
          <p:nvPr userDrawn="1"/>
        </p:nvSpPr>
        <p:spPr>
          <a:xfrm rot="10800000">
            <a:off x="2217738" y="0"/>
            <a:ext cx="6926262" cy="1341438"/>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4"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ate Placeholder 3"/>
          <p:cNvSpPr>
            <a:spLocks noGrp="1"/>
          </p:cNvSpPr>
          <p:nvPr>
            <p:ph type="dt" sz="half" idx="10"/>
          </p:nvPr>
        </p:nvSpPr>
        <p:spPr/>
        <p:txBody>
          <a:bodyPr/>
          <a:lstStyle>
            <a:lvl1pPr fontAlgn="auto">
              <a:spcBef>
                <a:spcPts val="0"/>
              </a:spcBef>
              <a:spcAft>
                <a:spcPts val="0"/>
              </a:spcAft>
              <a:defRPr>
                <a:latin typeface="+mn-lt"/>
                <a:cs typeface="Verdana"/>
              </a:defRPr>
            </a:lvl1pPr>
          </a:lstStyle>
          <a:p>
            <a:pPr>
              <a:defRPr/>
            </a:pPr>
            <a:fld id="{75B2C535-F1A0-4D96-B41E-7991240A8F30}" type="datetime1">
              <a:rPr lang="en-IE"/>
              <a:pPr>
                <a:defRPr/>
              </a:pPr>
              <a:t>16/12/2016</a:t>
            </a:fld>
            <a:endParaRPr lang="en-US" dirty="0"/>
          </a:p>
        </p:txBody>
      </p:sp>
      <p:sp>
        <p:nvSpPr>
          <p:cNvPr id="6" name="Footer Placeholder 4"/>
          <p:cNvSpPr>
            <a:spLocks noGrp="1"/>
          </p:cNvSpPr>
          <p:nvPr>
            <p:ph type="ftr" sz="quarter" idx="11"/>
          </p:nvPr>
        </p:nvSpPr>
        <p:spPr/>
        <p:txBody>
          <a:bodyPr/>
          <a:lstStyle>
            <a:lvl1pPr fontAlgn="auto">
              <a:spcBef>
                <a:spcPts val="0"/>
              </a:spcBef>
              <a:spcAft>
                <a:spcPts val="0"/>
              </a:spcAft>
              <a:defRPr>
                <a:cs typeface="+mn-cs"/>
              </a:defRPr>
            </a:lvl1pPr>
          </a:lstStyle>
          <a:p>
            <a:pPr>
              <a:defRPr/>
            </a:pPr>
            <a:endParaRPr lang="en-GB"/>
          </a:p>
        </p:txBody>
      </p:sp>
      <p:sp>
        <p:nvSpPr>
          <p:cNvPr id="7" name="Rectangle 7"/>
          <p:cNvSpPr>
            <a:spLocks noGrp="1" noChangeArrowheads="1"/>
          </p:cNvSpPr>
          <p:nvPr>
            <p:ph type="sldNum" sz="quarter" idx="12"/>
          </p:nvPr>
        </p:nvSpPr>
        <p:spPr/>
        <p:txBody>
          <a:bodyPr/>
          <a:lstStyle>
            <a:lvl1pPr>
              <a:defRPr/>
            </a:lvl1pPr>
          </a:lstStyle>
          <a:p>
            <a:pPr>
              <a:defRPr/>
            </a:pPr>
            <a:fld id="{92F2A6DD-7E21-4F2D-ADEC-21BE07FC8EEF}" type="slidenum">
              <a:rPr lang="en-GB" altLang="pl-PL"/>
              <a:pPr>
                <a:defRPr/>
              </a:pPr>
              <a:t>‹#›</a:t>
            </a:fld>
            <a:endParaRPr lang="en-GB" altLang="pl-PL"/>
          </a:p>
        </p:txBody>
      </p:sp>
    </p:spTree>
    <p:extLst>
      <p:ext uri="{BB962C8B-B14F-4D97-AF65-F5344CB8AC3E}">
        <p14:creationId xmlns:p14="http://schemas.microsoft.com/office/powerpoint/2010/main" val="3136135304"/>
      </p:ext>
    </p:extLst>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a:prstGeom prst="rect">
            <a:avLst/>
          </a:prstGeo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smtClean="0"/>
              <a:t>Kliknij, aby edytować styl wzorca podtytułu</a:t>
            </a:r>
            <a:endParaRPr lang="pl-PL"/>
          </a:p>
        </p:txBody>
      </p:sp>
    </p:spTree>
    <p:extLst>
      <p:ext uri="{BB962C8B-B14F-4D97-AF65-F5344CB8AC3E}">
        <p14:creationId xmlns:p14="http://schemas.microsoft.com/office/powerpoint/2010/main" val="1547181766"/>
      </p:ext>
    </p:extLst>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
        <p:nvSpPr>
          <p:cNvPr id="3" name="Symbol zastępczy zawartości 2"/>
          <p:cNvSpPr>
            <a:spLocks noGrp="1"/>
          </p:cNvSpPr>
          <p:nvPr>
            <p:ph idx="1"/>
          </p:nvPr>
        </p:nvSpPr>
        <p:spPr>
          <a:xfrm>
            <a:off x="457200" y="1600200"/>
            <a:ext cx="8229600" cy="4525963"/>
          </a:xfrm>
          <a:prstGeom prst="rect">
            <a:avLst/>
          </a:prstGeo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4026255544"/>
      </p:ext>
    </p:extLst>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Tree>
    <p:extLst>
      <p:ext uri="{BB962C8B-B14F-4D97-AF65-F5344CB8AC3E}">
        <p14:creationId xmlns:p14="http://schemas.microsoft.com/office/powerpoint/2010/main" val="1618881519"/>
      </p:ext>
    </p:extLst>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3518843348"/>
      </p:ext>
    </p:extLst>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1747248434"/>
      </p:ext>
    </p:extLst>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1.jpe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image" Target="../media/image1.jpeg"/><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theme" Target="../theme/theme5.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ound Single Corner Rectangle 5"/>
          <p:cNvSpPr/>
          <p:nvPr/>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16" name="Date Placeholder 3"/>
          <p:cNvSpPr>
            <a:spLocks noGrp="1"/>
          </p:cNvSpPr>
          <p:nvPr>
            <p:ph type="dt" sz="half" idx="2"/>
          </p:nvPr>
        </p:nvSpPr>
        <p:spPr>
          <a:xfrm>
            <a:off x="5621338" y="6492875"/>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400" b="1">
                <a:solidFill>
                  <a:srgbClr val="FFFFFF"/>
                </a:solidFill>
                <a:latin typeface="Verdana" panose="020B0604030504040204" pitchFamily="34" charset="0"/>
                <a:cs typeface="Arial" panose="020B0604020202020204" pitchFamily="34" charset="0"/>
              </a:defRPr>
            </a:lvl1pPr>
          </a:lstStyle>
          <a:p>
            <a:pPr>
              <a:defRPr/>
            </a:pPr>
            <a:fld id="{5A567422-4082-4506-8908-C0B09FE0F7EC}" type="datetime1">
              <a:rPr lang="en-IE" altLang="pl-PL"/>
              <a:pPr>
                <a:defRPr/>
              </a:pPr>
              <a:t>16/12/2016</a:t>
            </a:fld>
            <a:endParaRPr lang="en-US" altLang="pl-PL"/>
          </a:p>
        </p:txBody>
      </p:sp>
      <p:sp>
        <p:nvSpPr>
          <p:cNvPr id="18" name="Round Single Corner Rectangle 7"/>
          <p:cNvSpPr/>
          <p:nvPr userDrawn="1"/>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1029" name="Picture 1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3"/>
          </p:nvPr>
        </p:nvSpPr>
        <p:spPr>
          <a:xfrm>
            <a:off x="6099175" y="1460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b="1">
                <a:solidFill>
                  <a:srgbClr val="FFFFFF"/>
                </a:solidFill>
                <a:latin typeface="Verdana" panose="020B0604030504040204" pitchFamily="34" charset="0"/>
                <a:cs typeface="Arial" panose="020B0604020202020204" pitchFamily="34" charset="0"/>
              </a:defRPr>
            </a:lvl1pPr>
          </a:lstStyle>
          <a:p>
            <a:pPr>
              <a:defRPr/>
            </a:pPr>
            <a:endParaRPr lang="en-GB" altLang="pl-PL"/>
          </a:p>
        </p:txBody>
      </p:sp>
      <p:sp>
        <p:nvSpPr>
          <p:cNvPr id="1031" name="Rectangle 7"/>
          <p:cNvSpPr>
            <a:spLocks noGrp="1" noChangeArrowheads="1"/>
          </p:cNvSpPr>
          <p:nvPr>
            <p:ph type="sldNum" sz="quarter" idx="4"/>
          </p:nvPr>
        </p:nvSpPr>
        <p:spPr bwMode="auto">
          <a:xfrm>
            <a:off x="6861175" y="63817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a:defRPr/>
            </a:pPr>
            <a:fld id="{71CF9481-48FA-48E4-AF30-84B80C142EA3}" type="slidenum">
              <a:rPr lang="en-GB" altLang="pl-PL"/>
              <a:pPr>
                <a:defRPr/>
              </a:pPr>
              <a:t>‹#›</a:t>
            </a:fld>
            <a:endParaRPr lang="en-GB" altLang="pl-PL"/>
          </a:p>
        </p:txBody>
      </p:sp>
    </p:spTree>
  </p:cSld>
  <p:clrMap bg1="lt1" tx1="dk1" bg2="lt2" tx2="dk2" accent1="accent1" accent2="accent2" accent3="accent3" accent4="accent4" accent5="accent5" accent6="accent6" hlink="hlink" folHlink="folHlink"/>
  <p:sldLayoutIdLst>
    <p:sldLayoutId id="2147483981" r:id="rId1"/>
  </p:sldLayoutIdLst>
  <p:transition spd="med">
    <p:wipe dir="r"/>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3200">
          <a:solidFill>
            <a:schemeClr val="tx1"/>
          </a:solidFill>
          <a:latin typeface="+mj-lt"/>
          <a:ea typeface="ＭＳ Ｐゴシック" pitchFamily="34" charset="-128"/>
          <a:cs typeface="+mj-cs"/>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34" charset="-128"/>
          <a:cs typeface="+mn-cs"/>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34" charset="-128"/>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34" charset="-128"/>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34" charset="-128"/>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34" charset="-128"/>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ound Single Corner Rectangle 5"/>
          <p:cNvSpPr/>
          <p:nvPr/>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16" name="Date Placeholder 3"/>
          <p:cNvSpPr>
            <a:spLocks noGrp="1"/>
          </p:cNvSpPr>
          <p:nvPr>
            <p:ph type="dt" sz="half" idx="2"/>
          </p:nvPr>
        </p:nvSpPr>
        <p:spPr>
          <a:xfrm>
            <a:off x="5621338" y="6492875"/>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400" b="1">
                <a:solidFill>
                  <a:srgbClr val="FFFFFF"/>
                </a:solidFill>
                <a:latin typeface="Verdana" panose="020B0604030504040204" pitchFamily="34" charset="0"/>
                <a:cs typeface="Arial" panose="020B0604020202020204" pitchFamily="34" charset="0"/>
              </a:defRPr>
            </a:lvl1pPr>
          </a:lstStyle>
          <a:p>
            <a:pPr>
              <a:defRPr/>
            </a:pPr>
            <a:fld id="{66016B8E-81C6-4C17-96AE-28B81A3A6FE4}" type="datetime1">
              <a:rPr lang="en-IE" altLang="pl-PL"/>
              <a:pPr>
                <a:defRPr/>
              </a:pPr>
              <a:t>16/12/2016</a:t>
            </a:fld>
            <a:endParaRPr lang="en-US" altLang="pl-PL"/>
          </a:p>
        </p:txBody>
      </p:sp>
      <p:sp>
        <p:nvSpPr>
          <p:cNvPr id="18" name="Round Single Corner Rectangle 7"/>
          <p:cNvSpPr/>
          <p:nvPr userDrawn="1"/>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2053" name="Picture 1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3"/>
          </p:nvPr>
        </p:nvSpPr>
        <p:spPr>
          <a:xfrm>
            <a:off x="6099175" y="1460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b="1">
                <a:solidFill>
                  <a:srgbClr val="FFFFFF"/>
                </a:solidFill>
                <a:latin typeface="Verdana" panose="020B0604030504040204" pitchFamily="34" charset="0"/>
                <a:cs typeface="Arial" panose="020B0604020202020204" pitchFamily="34" charset="0"/>
              </a:defRPr>
            </a:lvl1pPr>
          </a:lstStyle>
          <a:p>
            <a:pPr>
              <a:defRPr/>
            </a:pPr>
            <a:endParaRPr lang="en-GB" altLang="pl-PL"/>
          </a:p>
        </p:txBody>
      </p:sp>
      <p:sp>
        <p:nvSpPr>
          <p:cNvPr id="1031" name="Rectangle 7"/>
          <p:cNvSpPr>
            <a:spLocks noGrp="1" noChangeArrowheads="1"/>
          </p:cNvSpPr>
          <p:nvPr>
            <p:ph type="sldNum" sz="quarter" idx="4"/>
          </p:nvPr>
        </p:nvSpPr>
        <p:spPr bwMode="auto">
          <a:xfrm>
            <a:off x="6861175" y="63817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a:defRPr/>
            </a:pPr>
            <a:fld id="{FF81D960-25E1-4690-8A0C-9047568B7261}" type="slidenum">
              <a:rPr lang="en-GB" altLang="pl-PL"/>
              <a:pPr>
                <a:defRPr/>
              </a:pPr>
              <a:t>‹#›</a:t>
            </a:fld>
            <a:endParaRPr lang="en-GB" altLang="pl-PL"/>
          </a:p>
        </p:txBody>
      </p:sp>
    </p:spTree>
  </p:cSld>
  <p:clrMap bg1="lt1" tx1="dk1" bg2="lt2" tx2="dk2" accent1="accent1" accent2="accent2" accent3="accent3" accent4="accent4" accent5="accent5" accent6="accent6" hlink="hlink" folHlink="folHlink"/>
  <p:sldLayoutIdLst>
    <p:sldLayoutId id="2147483983" r:id="rId1"/>
    <p:sldLayoutId id="2147483984" r:id="rId2"/>
  </p:sldLayoutIdLst>
  <p:transition spd="med">
    <p:wipe dir="r"/>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3200">
          <a:solidFill>
            <a:schemeClr val="tx1"/>
          </a:solidFill>
          <a:latin typeface="+mj-lt"/>
          <a:ea typeface="ＭＳ Ｐゴシック" pitchFamily="34" charset="-128"/>
          <a:cs typeface="+mj-cs"/>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34" charset="-128"/>
          <a:cs typeface="+mn-cs"/>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34" charset="-128"/>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34" charset="-128"/>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34" charset="-128"/>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34" charset="-128"/>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ound Single Corner Rectangle 5"/>
          <p:cNvSpPr/>
          <p:nvPr/>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16" name="Date Placeholder 3"/>
          <p:cNvSpPr>
            <a:spLocks noGrp="1"/>
          </p:cNvSpPr>
          <p:nvPr>
            <p:ph type="dt" sz="half" idx="2"/>
          </p:nvPr>
        </p:nvSpPr>
        <p:spPr>
          <a:xfrm>
            <a:off x="5621338" y="6492875"/>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400" b="1">
                <a:solidFill>
                  <a:srgbClr val="FFFFFF"/>
                </a:solidFill>
                <a:latin typeface="Verdana" panose="020B0604030504040204" pitchFamily="34" charset="0"/>
                <a:cs typeface="Arial" panose="020B0604020202020204" pitchFamily="34" charset="0"/>
              </a:defRPr>
            </a:lvl1pPr>
          </a:lstStyle>
          <a:p>
            <a:pPr>
              <a:defRPr/>
            </a:pPr>
            <a:fld id="{61643FFE-6F9B-48BA-86C1-BBDCA706A53D}" type="datetime1">
              <a:rPr lang="en-IE" altLang="pl-PL"/>
              <a:pPr>
                <a:defRPr/>
              </a:pPr>
              <a:t>16/12/2016</a:t>
            </a:fld>
            <a:endParaRPr lang="en-US" altLang="pl-PL"/>
          </a:p>
        </p:txBody>
      </p:sp>
      <p:sp>
        <p:nvSpPr>
          <p:cNvPr id="18" name="Round Single Corner Rectangle 7"/>
          <p:cNvSpPr/>
          <p:nvPr userDrawn="1"/>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3077" name="Picture 1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3"/>
          </p:nvPr>
        </p:nvSpPr>
        <p:spPr>
          <a:xfrm>
            <a:off x="6099175" y="1460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b="1">
                <a:solidFill>
                  <a:srgbClr val="FFFFFF"/>
                </a:solidFill>
                <a:latin typeface="Verdana" panose="020B0604030504040204" pitchFamily="34" charset="0"/>
                <a:cs typeface="Arial" panose="020B0604020202020204" pitchFamily="34" charset="0"/>
              </a:defRPr>
            </a:lvl1pPr>
          </a:lstStyle>
          <a:p>
            <a:pPr>
              <a:defRPr/>
            </a:pPr>
            <a:endParaRPr lang="en-GB" altLang="pl-PL"/>
          </a:p>
        </p:txBody>
      </p:sp>
      <p:sp>
        <p:nvSpPr>
          <p:cNvPr id="1031" name="Rectangle 7"/>
          <p:cNvSpPr>
            <a:spLocks noGrp="1" noChangeArrowheads="1"/>
          </p:cNvSpPr>
          <p:nvPr>
            <p:ph type="sldNum" sz="quarter" idx="4"/>
          </p:nvPr>
        </p:nvSpPr>
        <p:spPr bwMode="auto">
          <a:xfrm>
            <a:off x="6861175" y="63817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a:defRPr/>
            </a:pPr>
            <a:fld id="{2696CF39-B087-41E9-ADCB-A2F98B076756}" type="slidenum">
              <a:rPr lang="en-GB" altLang="pl-PL"/>
              <a:pPr>
                <a:defRPr/>
              </a:pPr>
              <a:t>‹#›</a:t>
            </a:fld>
            <a:endParaRPr lang="en-GB" altLang="pl-PL"/>
          </a:p>
        </p:txBody>
      </p:sp>
    </p:spTree>
  </p:cSld>
  <p:clrMap bg1="lt1" tx1="dk1" bg2="lt2" tx2="dk2" accent1="accent1" accent2="accent2" accent3="accent3" accent4="accent4" accent5="accent5" accent6="accent6" hlink="hlink" folHlink="folHlink"/>
  <p:sldLayoutIdLst>
    <p:sldLayoutId id="2147483985" r:id="rId1"/>
  </p:sldLayoutIdLst>
  <p:transition spd="med">
    <p:wipe dir="r"/>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3200">
          <a:solidFill>
            <a:schemeClr val="tx1"/>
          </a:solidFill>
          <a:latin typeface="+mj-lt"/>
          <a:ea typeface="ＭＳ Ｐゴシック" pitchFamily="34" charset="-128"/>
          <a:cs typeface="+mj-cs"/>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34" charset="-128"/>
          <a:cs typeface="+mn-cs"/>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34" charset="-128"/>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34" charset="-128"/>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34" charset="-128"/>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34" charset="-128"/>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ound Single Corner Rectangle 5"/>
          <p:cNvSpPr/>
          <p:nvPr userDrawn="1"/>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18" name="Round Single Corner Rectangle 7"/>
          <p:cNvSpPr/>
          <p:nvPr userDrawn="1"/>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4100" name="Picture 12"/>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8"/>
          <p:cNvSpPr txBox="1">
            <a:spLocks noChangeArrowheads="1"/>
          </p:cNvSpPr>
          <p:nvPr userDrawn="1"/>
        </p:nvSpPr>
        <p:spPr bwMode="auto">
          <a:xfrm>
            <a:off x="227013" y="6435725"/>
            <a:ext cx="5178425" cy="338138"/>
          </a:xfrm>
          <a:prstGeom prst="rect">
            <a:avLst/>
          </a:prstGeom>
          <a:noFill/>
          <a:ln>
            <a:noFill/>
          </a:ln>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defTabSz="457200" eaLnBrk="1" hangingPunct="1">
              <a:defRPr/>
            </a:pPr>
            <a:r>
              <a:rPr lang="en-US" sz="1600" dirty="0" smtClean="0">
                <a:solidFill>
                  <a:srgbClr val="FFFFFF"/>
                </a:solidFill>
                <a:cs typeface="+mn-cs"/>
              </a:rPr>
              <a:t>2</a:t>
            </a:r>
            <a:r>
              <a:rPr lang="pl-PL" sz="1600" dirty="0" smtClean="0">
                <a:solidFill>
                  <a:srgbClr val="FFFFFF"/>
                </a:solidFill>
                <a:cs typeface="+mn-cs"/>
              </a:rPr>
              <a:t>4</a:t>
            </a:r>
            <a:r>
              <a:rPr lang="pl-PL" sz="1600" baseline="30000" dirty="0" smtClean="0">
                <a:solidFill>
                  <a:srgbClr val="FFFFFF"/>
                </a:solidFill>
                <a:cs typeface="+mn-cs"/>
              </a:rPr>
              <a:t>th</a:t>
            </a:r>
            <a:r>
              <a:rPr lang="en-US" sz="1600" dirty="0" smtClean="0">
                <a:solidFill>
                  <a:srgbClr val="FFFFFF"/>
                </a:solidFill>
                <a:cs typeface="+mn-cs"/>
              </a:rPr>
              <a:t> RCC meeting of GRI SSE – Warsaw, 2</a:t>
            </a:r>
            <a:r>
              <a:rPr lang="pl-PL" sz="1600" dirty="0" smtClean="0">
                <a:solidFill>
                  <a:srgbClr val="FFFFFF"/>
                </a:solidFill>
                <a:cs typeface="+mn-cs"/>
              </a:rPr>
              <a:t>6</a:t>
            </a:r>
            <a:r>
              <a:rPr lang="en-US" sz="1600" dirty="0" smtClean="0">
                <a:solidFill>
                  <a:srgbClr val="FFFFFF"/>
                </a:solidFill>
                <a:cs typeface="+mn-cs"/>
              </a:rPr>
              <a:t> May 201</a:t>
            </a:r>
            <a:r>
              <a:rPr lang="pl-PL" sz="1600" dirty="0" smtClean="0">
                <a:solidFill>
                  <a:srgbClr val="FFFFFF"/>
                </a:solidFill>
                <a:cs typeface="+mn-cs"/>
              </a:rPr>
              <a:t>4</a:t>
            </a:r>
            <a:endParaRPr lang="en-US" sz="1600" dirty="0" smtClean="0">
              <a:solidFill>
                <a:srgbClr val="FFFFFF"/>
              </a:solidFill>
              <a:cs typeface="+mn-cs"/>
            </a:endParaRPr>
          </a:p>
        </p:txBody>
      </p:sp>
    </p:spTree>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transition spd="med">
    <p:wipe dir="r"/>
  </p:transition>
  <p:timing>
    <p:tnLst>
      <p:par>
        <p:cTn id="1" dur="indefinite" restart="never" nodeType="tmRoot"/>
      </p:par>
    </p:tnLst>
  </p:timing>
  <p:hf hdr="0" dt="0"/>
  <p:txStyles>
    <p:titleStyle>
      <a:lvl1pPr algn="l" rtl="0" eaLnBrk="0" fontAlgn="base" hangingPunct="0">
        <a:lnSpc>
          <a:spcPct val="90000"/>
        </a:lnSpc>
        <a:spcBef>
          <a:spcPct val="0"/>
        </a:spcBef>
        <a:spcAft>
          <a:spcPct val="0"/>
        </a:spcAft>
        <a:defRPr sz="3200">
          <a:solidFill>
            <a:schemeClr val="tx1"/>
          </a:solidFill>
          <a:latin typeface="+mj-lt"/>
          <a:ea typeface="+mj-ea"/>
          <a:cs typeface="+mj-cs"/>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5pPr>
      <a:lvl6pPr marL="457200"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6pPr>
      <a:lvl7pPr marL="914400"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7pPr>
      <a:lvl8pPr marL="1371600"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8pPr>
      <a:lvl9pPr marL="1828800"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mn-ea"/>
          <a:cs typeface="+mn-cs"/>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mn-ea"/>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mn-ea"/>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mn-ea"/>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mn-ea"/>
        </a:defRPr>
      </a:lvl5pPr>
      <a:lvl6pPr marL="2679700" indent="-228600" algn="l" rtl="0" eaLnBrk="0" fontAlgn="base" hangingPunct="0">
        <a:spcBef>
          <a:spcPct val="0"/>
        </a:spcBef>
        <a:spcAft>
          <a:spcPct val="0"/>
        </a:spcAft>
        <a:buClr>
          <a:srgbClr val="005BAB"/>
        </a:buClr>
        <a:buFont typeface="Arial" pitchFamily="34" charset="0"/>
        <a:buChar char="•"/>
        <a:defRPr sz="2000">
          <a:solidFill>
            <a:schemeClr val="tx1"/>
          </a:solidFill>
          <a:latin typeface="+mn-lt"/>
          <a:ea typeface="+mn-ea"/>
        </a:defRPr>
      </a:lvl6pPr>
      <a:lvl7pPr marL="3136900" indent="-228600" algn="l" rtl="0" eaLnBrk="0" fontAlgn="base" hangingPunct="0">
        <a:spcBef>
          <a:spcPct val="0"/>
        </a:spcBef>
        <a:spcAft>
          <a:spcPct val="0"/>
        </a:spcAft>
        <a:buClr>
          <a:srgbClr val="005BAB"/>
        </a:buClr>
        <a:buFont typeface="Arial" pitchFamily="34" charset="0"/>
        <a:buChar char="•"/>
        <a:defRPr sz="2000">
          <a:solidFill>
            <a:schemeClr val="tx1"/>
          </a:solidFill>
          <a:latin typeface="+mn-lt"/>
          <a:ea typeface="+mn-ea"/>
        </a:defRPr>
      </a:lvl7pPr>
      <a:lvl8pPr marL="3594100" indent="-228600" algn="l" rtl="0" eaLnBrk="0" fontAlgn="base" hangingPunct="0">
        <a:spcBef>
          <a:spcPct val="0"/>
        </a:spcBef>
        <a:spcAft>
          <a:spcPct val="0"/>
        </a:spcAft>
        <a:buClr>
          <a:srgbClr val="005BAB"/>
        </a:buClr>
        <a:buFont typeface="Arial" pitchFamily="34" charset="0"/>
        <a:buChar char="•"/>
        <a:defRPr sz="2000">
          <a:solidFill>
            <a:schemeClr val="tx1"/>
          </a:solidFill>
          <a:latin typeface="+mn-lt"/>
          <a:ea typeface="+mn-ea"/>
        </a:defRPr>
      </a:lvl8pPr>
      <a:lvl9pPr marL="4051300" indent="-228600" algn="l" rtl="0" eaLnBrk="0" fontAlgn="base" hangingPunct="0">
        <a:spcBef>
          <a:spcPct val="0"/>
        </a:spcBef>
        <a:spcAft>
          <a:spcPct val="0"/>
        </a:spcAft>
        <a:buClr>
          <a:srgbClr val="005BAB"/>
        </a:buClr>
        <a:buFont typeface="Arial" pitchFamily="34" charset="0"/>
        <a:buChar char="•"/>
        <a:defRPr sz="2000">
          <a:solidFill>
            <a:schemeClr val="tx1"/>
          </a:solidFill>
          <a:latin typeface="+mn-lt"/>
          <a:ea typeface="+mn-ea"/>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ound Single Corner Rectangle 5"/>
          <p:cNvSpPr/>
          <p:nvPr/>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16" name="Date Placeholder 3"/>
          <p:cNvSpPr>
            <a:spLocks noGrp="1"/>
          </p:cNvSpPr>
          <p:nvPr>
            <p:ph type="dt" sz="half" idx="2"/>
          </p:nvPr>
        </p:nvSpPr>
        <p:spPr>
          <a:xfrm>
            <a:off x="5621338" y="6492875"/>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400" b="1">
                <a:solidFill>
                  <a:srgbClr val="FFFFFF"/>
                </a:solidFill>
                <a:latin typeface="Verdana" panose="020B0604030504040204" pitchFamily="34" charset="0"/>
                <a:cs typeface="Arial" panose="020B0604020202020204" pitchFamily="34" charset="0"/>
              </a:defRPr>
            </a:lvl1pPr>
          </a:lstStyle>
          <a:p>
            <a:pPr>
              <a:defRPr/>
            </a:pPr>
            <a:fld id="{6036F3FF-77CF-4D09-8716-77D0E8FA2D4A}" type="datetime1">
              <a:rPr lang="en-IE" altLang="pl-PL"/>
              <a:pPr>
                <a:defRPr/>
              </a:pPr>
              <a:t>16/12/2016</a:t>
            </a:fld>
            <a:endParaRPr lang="en-US" altLang="pl-PL"/>
          </a:p>
        </p:txBody>
      </p:sp>
      <p:sp>
        <p:nvSpPr>
          <p:cNvPr id="18" name="Round Single Corner Rectangle 7"/>
          <p:cNvSpPr/>
          <p:nvPr userDrawn="1"/>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5125" name="Picture 12"/>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3"/>
          </p:nvPr>
        </p:nvSpPr>
        <p:spPr>
          <a:xfrm>
            <a:off x="6099175" y="1460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b="1">
                <a:solidFill>
                  <a:srgbClr val="FFFFFF"/>
                </a:solidFill>
                <a:latin typeface="Verdana" panose="020B0604030504040204" pitchFamily="34" charset="0"/>
                <a:ea typeface="ＭＳ Ｐゴシック" panose="020B0600070205080204" pitchFamily="34" charset="-128"/>
                <a:cs typeface="Arial" panose="020B0604020202020204" pitchFamily="34" charset="0"/>
              </a:defRPr>
            </a:lvl1pPr>
          </a:lstStyle>
          <a:p>
            <a:pPr>
              <a:defRPr/>
            </a:pPr>
            <a:endParaRPr lang="pl-PL" altLang="pl-PL"/>
          </a:p>
        </p:txBody>
      </p:sp>
    </p:spTree>
  </p:cSld>
  <p:clrMap bg1="lt1" tx1="dk1" bg2="lt2" tx2="dk2" accent1="accent1" accent2="accent2" accent3="accent3" accent4="accent4" accent5="accent5" accent6="accent6" hlink="hlink" folHlink="folHlink"/>
  <p:sldLayoutIdLst>
    <p:sldLayoutId id="2147483987" r:id="rId1"/>
    <p:sldLayoutId id="2147483988" r:id="rId2"/>
    <p:sldLayoutId id="2147483989" r:id="rId3"/>
    <p:sldLayoutId id="2147483990" r:id="rId4"/>
    <p:sldLayoutId id="2147483991" r:id="rId5"/>
    <p:sldLayoutId id="2147483992" r:id="rId6"/>
    <p:sldLayoutId id="2147483993" r:id="rId7"/>
    <p:sldLayoutId id="2147483994" r:id="rId8"/>
    <p:sldLayoutId id="2147483995" r:id="rId9"/>
    <p:sldLayoutId id="2147483996" r:id="rId10"/>
  </p:sldLayoutIdLst>
  <p:transition spd="med">
    <p:wipe dir="r"/>
  </p:transition>
  <p:timing>
    <p:tnLst>
      <p:par>
        <p:cTn id="1" dur="indefinite" restart="never" nodeType="tmRoot"/>
      </p:par>
    </p:tnLst>
  </p:timing>
  <p:hf hdr="0" dt="0"/>
  <p:txStyles>
    <p:titleStyle>
      <a:lvl1pPr algn="l" rtl="0" eaLnBrk="0" fontAlgn="base" hangingPunct="0">
        <a:lnSpc>
          <a:spcPct val="90000"/>
        </a:lnSpc>
        <a:spcBef>
          <a:spcPct val="0"/>
        </a:spcBef>
        <a:spcAft>
          <a:spcPct val="0"/>
        </a:spcAft>
        <a:defRPr sz="3200">
          <a:solidFill>
            <a:schemeClr val="tx1"/>
          </a:solidFill>
          <a:latin typeface="+mj-lt"/>
          <a:ea typeface="ＭＳ Ｐゴシック" pitchFamily="-108" charset="-128"/>
          <a:cs typeface="ＭＳ Ｐゴシック"/>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cs typeface="ＭＳ Ｐゴシック"/>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cs typeface="ＭＳ Ｐゴシック"/>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cs typeface="ＭＳ Ｐゴシック"/>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cs typeface="ＭＳ Ｐゴシック"/>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108" charset="-128"/>
          <a:cs typeface="ＭＳ Ｐゴシック"/>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108" charset="-128"/>
          <a:cs typeface="ＭＳ Ｐゴシック"/>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108" charset="-128"/>
          <a:cs typeface="ＭＳ Ｐゴシック"/>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108" charset="-128"/>
          <a:cs typeface="ＭＳ Ｐゴシック"/>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108" charset="-128"/>
          <a:cs typeface="ＭＳ Ｐゴシック"/>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82D4E59-29E5-4BAB-8D99-801B9625D546}" type="slidenum">
              <a:rPr lang="en-GB" altLang="de-DE" smtClean="0">
                <a:solidFill>
                  <a:srgbClr val="000000"/>
                </a:solidFill>
              </a:rPr>
              <a:pPr/>
              <a:t>1</a:t>
            </a:fld>
            <a:endParaRPr lang="en-GB" altLang="de-DE" dirty="0" smtClean="0">
              <a:solidFill>
                <a:srgbClr val="000000"/>
              </a:solidFill>
            </a:endParaRPr>
          </a:p>
        </p:txBody>
      </p:sp>
      <p:pic>
        <p:nvPicPr>
          <p:cNvPr id="22531" name="Picture 2" descr="C:\Users\camuscl\AppData\Local\Microsoft\Windows\Temporary Internet Files\Content.IE5\GTVTTPZC\MP900438622[3].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68275" y="6350"/>
            <a:ext cx="89757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TextBox 4"/>
          <p:cNvSpPr txBox="1">
            <a:spLocks noChangeArrowheads="1"/>
          </p:cNvSpPr>
          <p:nvPr/>
        </p:nvSpPr>
        <p:spPr bwMode="auto">
          <a:xfrm>
            <a:off x="1885950" y="5668963"/>
            <a:ext cx="3486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a:solidFill>
                  <a:srgbClr val="FFFFFF"/>
                </a:solidFill>
                <a:latin typeface="Verdana" pitchFamily="34" charset="0"/>
              </a:rPr>
              <a:t>TITRE</a:t>
            </a:r>
          </a:p>
        </p:txBody>
      </p:sp>
      <p:pic>
        <p:nvPicPr>
          <p:cNvPr id="7" name="Picture 6" descr="FOND_COVER_transp.png"/>
          <p:cNvPicPr>
            <a:picLocks noChangeAspect="1"/>
          </p:cNvPicPr>
          <p:nvPr/>
        </p:nvPicPr>
        <p:blipFill>
          <a:blip r:embed="rId3">
            <a:duotone>
              <a:prstClr val="black"/>
              <a:srgbClr val="2953DB">
                <a:tint val="45000"/>
                <a:satMod val="400000"/>
              </a:srgbClr>
            </a:duotone>
            <a:extLst/>
          </a:blip>
          <a:stretch>
            <a:fillRect/>
          </a:stretch>
        </p:blipFill>
        <p:spPr>
          <a:xfrm>
            <a:off x="-79770" y="0"/>
            <a:ext cx="9223769" cy="6858000"/>
          </a:xfrm>
          <a:prstGeom prst="rect">
            <a:avLst/>
          </a:prstGeom>
        </p:spPr>
      </p:pic>
      <p:sp>
        <p:nvSpPr>
          <p:cNvPr id="22534" name="Date Placeholder 5"/>
          <p:cNvSpPr txBox="1">
            <a:spLocks noGrp="1"/>
          </p:cNvSpPr>
          <p:nvPr/>
        </p:nvSpPr>
        <p:spPr bwMode="auto">
          <a:xfrm>
            <a:off x="6772275" y="5668963"/>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altLang="de-DE" sz="1400" b="1" dirty="0">
                <a:solidFill>
                  <a:srgbClr val="FFFFFF"/>
                </a:solidFill>
                <a:latin typeface="Verdana" pitchFamily="34" charset="0"/>
              </a:rPr>
              <a:t> </a:t>
            </a:r>
          </a:p>
        </p:txBody>
      </p:sp>
      <p:sp>
        <p:nvSpPr>
          <p:cNvPr id="8" name="Rectangle à coins arrondis 7"/>
          <p:cNvSpPr/>
          <p:nvPr/>
        </p:nvSpPr>
        <p:spPr>
          <a:xfrm>
            <a:off x="-79375" y="615950"/>
            <a:ext cx="3051175" cy="134778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eaLnBrk="1" fontAlgn="auto" hangingPunct="1">
              <a:spcBef>
                <a:spcPts val="0"/>
              </a:spcBef>
              <a:spcAft>
                <a:spcPts val="0"/>
              </a:spcAft>
              <a:defRPr/>
            </a:pPr>
            <a:endParaRPr lang="fr-BE" dirty="0">
              <a:solidFill>
                <a:srgbClr val="FFFFFF"/>
              </a:solidFill>
            </a:endParaRPr>
          </a:p>
        </p:txBody>
      </p:sp>
      <p:pic>
        <p:nvPicPr>
          <p:cNvPr id="22536"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5250" y="788988"/>
            <a:ext cx="22987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Placeholder 1"/>
          <p:cNvSpPr>
            <a:spLocks noGrp="1"/>
          </p:cNvSpPr>
          <p:nvPr>
            <p:ph type="ctrTitle" idx="4294967295"/>
          </p:nvPr>
        </p:nvSpPr>
        <p:spPr bwMode="auto">
          <a:xfrm>
            <a:off x="3275856" y="1505868"/>
            <a:ext cx="5544617" cy="91573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ts val="1500"/>
              </a:lnSpc>
            </a:pPr>
            <a:r>
              <a:rPr lang="en-US" altLang="de-DE" sz="2400" dirty="0" smtClean="0">
                <a:solidFill>
                  <a:srgbClr val="00529B"/>
                </a:solidFill>
              </a:rPr>
              <a:t/>
            </a:r>
            <a:br>
              <a:rPr lang="en-US" altLang="de-DE" sz="2400" dirty="0" smtClean="0">
                <a:solidFill>
                  <a:srgbClr val="00529B"/>
                </a:solidFill>
              </a:rPr>
            </a:br>
            <a:r>
              <a:rPr lang="en-US" altLang="de-DE" sz="2400" b="1" dirty="0" smtClean="0">
                <a:solidFill>
                  <a:srgbClr val="00529B"/>
                </a:solidFill>
              </a:rPr>
              <a:t>GRI SSE Work Plan 2015-2018</a:t>
            </a:r>
            <a:r>
              <a:rPr lang="hu-HU" altLang="de-DE" sz="2400" b="1" dirty="0">
                <a:solidFill>
                  <a:srgbClr val="00529B"/>
                </a:solidFill>
              </a:rPr>
              <a:t/>
            </a:r>
            <a:br>
              <a:rPr lang="hu-HU" altLang="de-DE" sz="2400" b="1" dirty="0">
                <a:solidFill>
                  <a:srgbClr val="00529B"/>
                </a:solidFill>
              </a:rPr>
            </a:br>
            <a:r>
              <a:rPr lang="en-US" altLang="de-DE" sz="2400" b="1" dirty="0" smtClean="0">
                <a:solidFill>
                  <a:srgbClr val="00529B"/>
                </a:solidFill>
              </a:rPr>
              <a:t/>
            </a:r>
            <a:br>
              <a:rPr lang="en-US" altLang="de-DE" sz="2400" b="1" dirty="0" smtClean="0">
                <a:solidFill>
                  <a:srgbClr val="00529B"/>
                </a:solidFill>
              </a:rPr>
            </a:br>
            <a:r>
              <a:rPr lang="hu-HU" altLang="de-DE" sz="2400" b="1" dirty="0" smtClean="0">
                <a:solidFill>
                  <a:srgbClr val="00529B"/>
                </a:solidFill>
              </a:rPr>
              <a:t>Project </a:t>
            </a:r>
            <a:r>
              <a:rPr lang="hu-HU" altLang="de-DE" sz="2400" b="1" dirty="0" err="1" smtClean="0">
                <a:solidFill>
                  <a:srgbClr val="00529B"/>
                </a:solidFill>
              </a:rPr>
              <a:t>proposal</a:t>
            </a:r>
            <a:r>
              <a:rPr lang="hu-HU" altLang="de-DE" sz="2400" b="1" dirty="0" smtClean="0">
                <a:solidFill>
                  <a:srgbClr val="00529B"/>
                </a:solidFill>
              </a:rPr>
              <a:t> of HEA</a:t>
            </a:r>
            <a:r>
              <a:rPr lang="en-US" altLang="de-DE" sz="2400" b="1" dirty="0" smtClean="0">
                <a:solidFill>
                  <a:srgbClr val="00529B"/>
                </a:solidFill>
              </a:rPr>
              <a:t/>
            </a:r>
            <a:br>
              <a:rPr lang="en-US" altLang="de-DE" sz="2400" b="1" dirty="0" smtClean="0">
                <a:solidFill>
                  <a:srgbClr val="00529B"/>
                </a:solidFill>
              </a:rPr>
            </a:br>
            <a:endParaRPr lang="en-GB" altLang="de-DE" sz="2400" b="1" dirty="0" smtClean="0">
              <a:solidFill>
                <a:srgbClr val="FF0000"/>
              </a:solidFill>
            </a:endParaRPr>
          </a:p>
        </p:txBody>
      </p:sp>
      <p:sp>
        <p:nvSpPr>
          <p:cNvPr id="22538" name="Espace réservé du pied de page 3"/>
          <p:cNvSpPr txBox="1">
            <a:spLocks noGrp="1"/>
          </p:cNvSpPr>
          <p:nvPr/>
        </p:nvSpPr>
        <p:spPr bwMode="auto">
          <a:xfrm>
            <a:off x="954088" y="5668963"/>
            <a:ext cx="80819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hu-HU" altLang="de-DE" b="1" dirty="0" smtClean="0">
                <a:solidFill>
                  <a:srgbClr val="FFFFFF"/>
                </a:solidFill>
                <a:latin typeface="Verdana" pitchFamily="34" charset="0"/>
              </a:rPr>
              <a:t>					13. December 2016, </a:t>
            </a:r>
            <a:r>
              <a:rPr lang="hu-HU" altLang="de-DE" b="1" dirty="0" err="1" smtClean="0">
                <a:solidFill>
                  <a:srgbClr val="FFFFFF"/>
                </a:solidFill>
                <a:latin typeface="Verdana" pitchFamily="34" charset="0"/>
              </a:rPr>
              <a:t>Bucharest</a:t>
            </a:r>
            <a:r>
              <a:rPr lang="hu-HU" altLang="de-DE" b="1" dirty="0">
                <a:solidFill>
                  <a:srgbClr val="FFFFFF"/>
                </a:solidFill>
                <a:latin typeface="Verdana" pitchFamily="34" charset="0"/>
              </a:rPr>
              <a:t>											</a:t>
            </a:r>
            <a:endParaRPr lang="en-US" altLang="de-DE" b="1" dirty="0">
              <a:solidFill>
                <a:srgbClr val="FFFFFF"/>
              </a:solidFill>
              <a:latin typeface="Verdana" pitchFamily="34" charset="0"/>
            </a:endParaRPr>
          </a:p>
        </p:txBody>
      </p:sp>
      <p:sp>
        <p:nvSpPr>
          <p:cNvPr id="2" name="Szövegdoboz 1"/>
          <p:cNvSpPr txBox="1"/>
          <p:nvPr/>
        </p:nvSpPr>
        <p:spPr>
          <a:xfrm>
            <a:off x="1219994" y="2708920"/>
            <a:ext cx="7574235" cy="1200329"/>
          </a:xfrm>
          <a:prstGeom prst="rect">
            <a:avLst/>
          </a:prstGeom>
          <a:noFill/>
        </p:spPr>
        <p:txBody>
          <a:bodyPr wrap="square" rtlCol="0">
            <a:spAutoFit/>
          </a:bodyPr>
          <a:lstStyle/>
          <a:p>
            <a:pPr algn="ctr"/>
            <a:r>
              <a:rPr lang="en-US" sz="2400" b="1" dirty="0" smtClean="0">
                <a:solidFill>
                  <a:schemeClr val="accent6"/>
                </a:solidFill>
              </a:rPr>
              <a:t>Proposal for a framework of a mutually </a:t>
            </a:r>
            <a:r>
              <a:rPr lang="en-US" sz="2400" b="1" dirty="0" err="1" smtClean="0">
                <a:solidFill>
                  <a:schemeClr val="accent6"/>
                </a:solidFill>
              </a:rPr>
              <a:t>recognised</a:t>
            </a:r>
            <a:r>
              <a:rPr lang="en-US" sz="2400" b="1" dirty="0" smtClean="0">
                <a:solidFill>
                  <a:schemeClr val="accent6"/>
                </a:solidFill>
              </a:rPr>
              <a:t> natural gas wholesale trading license </a:t>
            </a:r>
          </a:p>
          <a:p>
            <a:pPr algn="ctr"/>
            <a:r>
              <a:rPr lang="en-US" sz="2400" b="1" dirty="0" smtClean="0">
                <a:solidFill>
                  <a:schemeClr val="accent6"/>
                </a:solidFill>
              </a:rPr>
              <a:t>in the GRI SSE region</a:t>
            </a:r>
            <a:endParaRPr lang="en-US" sz="2400" b="1" dirty="0">
              <a:solidFill>
                <a:schemeClr val="accent6"/>
              </a:solidFill>
            </a:endParaRPr>
          </a:p>
        </p:txBody>
      </p:sp>
      <p:sp>
        <p:nvSpPr>
          <p:cNvPr id="3" name="Szövegdoboz 2"/>
          <p:cNvSpPr txBox="1"/>
          <p:nvPr/>
        </p:nvSpPr>
        <p:spPr>
          <a:xfrm>
            <a:off x="6588224" y="4126210"/>
            <a:ext cx="1944216" cy="646331"/>
          </a:xfrm>
          <a:prstGeom prst="rect">
            <a:avLst/>
          </a:prstGeom>
          <a:noFill/>
        </p:spPr>
        <p:txBody>
          <a:bodyPr wrap="square" rtlCol="0">
            <a:spAutoFit/>
          </a:bodyPr>
          <a:lstStyle/>
          <a:p>
            <a:r>
              <a:rPr lang="hu-HU" b="1" dirty="0" smtClean="0">
                <a:solidFill>
                  <a:schemeClr val="accent6"/>
                </a:solidFill>
              </a:rPr>
              <a:t>Balázs Sándor </a:t>
            </a:r>
          </a:p>
          <a:p>
            <a:r>
              <a:rPr lang="hu-HU" b="1" dirty="0" smtClean="0">
                <a:solidFill>
                  <a:schemeClr val="accent6"/>
                </a:solidFill>
              </a:rPr>
              <a:t>         HEA</a:t>
            </a:r>
            <a:endParaRPr lang="hu-HU" b="1" dirty="0">
              <a:solidFill>
                <a:schemeClr val="accent6"/>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a:t>
            </a:r>
            <a:r>
              <a:rPr lang="hu-HU" altLang="de-DE" sz="1800" b="1" dirty="0" smtClean="0">
                <a:solidFill>
                  <a:schemeClr val="bg1"/>
                </a:solidFill>
              </a:rPr>
              <a:t>s</a:t>
            </a:r>
            <a:r>
              <a:rPr lang="en-US" altLang="de-DE" sz="1800" b="1" dirty="0" smtClean="0">
                <a:solidFill>
                  <a:schemeClr val="bg1"/>
                </a:solidFill>
              </a:rPr>
              <a:t>e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395536" y="1268760"/>
            <a:ext cx="8568952" cy="504056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lgn="just">
              <a:spcAft>
                <a:spcPts val="600"/>
              </a:spcAft>
              <a:buNone/>
            </a:pPr>
            <a:r>
              <a:rPr lang="hu-HU" sz="2000" b="1" dirty="0" err="1" smtClean="0">
                <a:latin typeface="Arial" panose="020B0604020202020204" pitchFamily="34" charset="0"/>
                <a:cs typeface="Arial" panose="020B0604020202020204" pitchFamily="34" charset="0"/>
              </a:rPr>
              <a:t>Introduction</a:t>
            </a:r>
            <a:endParaRPr lang="hu-HU" sz="2000" b="1" dirty="0" smtClean="0">
              <a:latin typeface="Arial" panose="020B0604020202020204" pitchFamily="34" charset="0"/>
              <a:cs typeface="Arial" panose="020B0604020202020204" pitchFamily="34" charset="0"/>
            </a:endParaRPr>
          </a:p>
          <a:p>
            <a:pPr algn="just" eaLnBrk="1" hangingPunct="1">
              <a:buSzPct val="150000"/>
            </a:pPr>
            <a:r>
              <a:rPr lang="hu-HU" sz="1400" dirty="0" err="1" smtClean="0">
                <a:latin typeface="Arial" panose="020B0604020202020204" pitchFamily="34" charset="0"/>
                <a:cs typeface="Arial" panose="020B0604020202020204" pitchFamily="34" charset="0"/>
              </a:rPr>
              <a:t>State</a:t>
            </a:r>
            <a:r>
              <a:rPr lang="hu-HU" sz="1400" dirty="0" smtClean="0">
                <a:latin typeface="Arial" panose="020B0604020202020204" pitchFamily="34" charset="0"/>
                <a:cs typeface="Arial" panose="020B0604020202020204" pitchFamily="34" charset="0"/>
              </a:rPr>
              <a:t> of play: </a:t>
            </a:r>
            <a:r>
              <a:rPr lang="hu-HU" sz="1400" dirty="0" err="1" smtClean="0">
                <a:latin typeface="Arial" panose="020B0604020202020204" pitchFamily="34" charset="0"/>
                <a:cs typeface="Arial" panose="020B0604020202020204" pitchFamily="34" charset="0"/>
              </a:rPr>
              <a:t>heterogenous</a:t>
            </a:r>
            <a:r>
              <a:rPr lang="hu-HU" sz="1400" dirty="0" smtClean="0">
                <a:latin typeface="Arial" panose="020B0604020202020204" pitchFamily="34" charset="0"/>
                <a:cs typeface="Arial" panose="020B0604020202020204" pitchFamily="34" charset="0"/>
              </a:rPr>
              <a:t> </a:t>
            </a:r>
            <a:r>
              <a:rPr lang="hu-HU" sz="1400" dirty="0" err="1" smtClean="0">
                <a:latin typeface="Arial" panose="020B0604020202020204" pitchFamily="34" charset="0"/>
                <a:cs typeface="Arial" panose="020B0604020202020204" pitchFamily="34" charset="0"/>
              </a:rPr>
              <a:t>natural</a:t>
            </a:r>
            <a:r>
              <a:rPr lang="hu-HU" sz="1400" dirty="0" smtClean="0">
                <a:latin typeface="Arial" panose="020B0604020202020204" pitchFamily="34" charset="0"/>
                <a:cs typeface="Arial" panose="020B0604020202020204" pitchFamily="34" charset="0"/>
              </a:rPr>
              <a:t> </a:t>
            </a:r>
            <a:r>
              <a:rPr lang="hu-HU" sz="1400" dirty="0" err="1" smtClean="0">
                <a:latin typeface="Arial" panose="020B0604020202020204" pitchFamily="34" charset="0"/>
                <a:cs typeface="Arial" panose="020B0604020202020204" pitchFamily="34" charset="0"/>
              </a:rPr>
              <a:t>gas</a:t>
            </a:r>
            <a:r>
              <a:rPr lang="hu-HU" sz="1400" dirty="0" smtClean="0">
                <a:latin typeface="Arial" panose="020B0604020202020204" pitchFamily="34" charset="0"/>
                <a:cs typeface="Arial" panose="020B0604020202020204" pitchFamily="34" charset="0"/>
              </a:rPr>
              <a:t> </a:t>
            </a:r>
            <a:r>
              <a:rPr lang="hu-HU" sz="1400" dirty="0" err="1" smtClean="0">
                <a:latin typeface="Arial" panose="020B0604020202020204" pitchFamily="34" charset="0"/>
                <a:cs typeface="Arial" panose="020B0604020202020204" pitchFamily="34" charset="0"/>
              </a:rPr>
              <a:t>wholesale</a:t>
            </a:r>
            <a:r>
              <a:rPr lang="hu-HU" sz="1400" dirty="0" smtClean="0">
                <a:latin typeface="Arial" panose="020B0604020202020204" pitchFamily="34" charset="0"/>
                <a:cs typeface="Arial" panose="020B0604020202020204" pitchFamily="34" charset="0"/>
              </a:rPr>
              <a:t> </a:t>
            </a:r>
            <a:r>
              <a:rPr lang="hu-HU" sz="1400" dirty="0" err="1" smtClean="0">
                <a:latin typeface="Arial" panose="020B0604020202020204" pitchFamily="34" charset="0"/>
                <a:cs typeface="Arial" panose="020B0604020202020204" pitchFamily="34" charset="0"/>
              </a:rPr>
              <a:t>licensing</a:t>
            </a:r>
            <a:r>
              <a:rPr lang="hu-HU" sz="1400" dirty="0" smtClean="0">
                <a:latin typeface="Arial" panose="020B0604020202020204" pitchFamily="34" charset="0"/>
                <a:cs typeface="Arial" panose="020B0604020202020204" pitchFamily="34" charset="0"/>
              </a:rPr>
              <a:t> </a:t>
            </a:r>
            <a:r>
              <a:rPr lang="hu-HU" sz="1400" dirty="0" err="1" smtClean="0">
                <a:latin typeface="Arial" panose="020B0604020202020204" pitchFamily="34" charset="0"/>
                <a:cs typeface="Arial" panose="020B0604020202020204" pitchFamily="34" charset="0"/>
              </a:rPr>
              <a:t>regimes</a:t>
            </a:r>
            <a:r>
              <a:rPr lang="hu-HU" sz="1400" dirty="0" smtClean="0">
                <a:latin typeface="Arial" panose="020B0604020202020204" pitchFamily="34" charset="0"/>
                <a:cs typeface="Arial" panose="020B0604020202020204" pitchFamily="34" charset="0"/>
              </a:rPr>
              <a:t> </a:t>
            </a:r>
            <a:r>
              <a:rPr lang="hu-HU" sz="1400" dirty="0" err="1" smtClean="0">
                <a:latin typeface="Arial" panose="020B0604020202020204" pitchFamily="34" charset="0"/>
                <a:cs typeface="Arial" panose="020B0604020202020204" pitchFamily="34" charset="0"/>
              </a:rPr>
              <a:t>in</a:t>
            </a:r>
            <a:r>
              <a:rPr lang="hu-HU" sz="1400" dirty="0" smtClean="0">
                <a:latin typeface="Arial" panose="020B0604020202020204" pitchFamily="34" charset="0"/>
                <a:cs typeface="Arial" panose="020B0604020202020204" pitchFamily="34" charset="0"/>
              </a:rPr>
              <a:t> </a:t>
            </a:r>
            <a:r>
              <a:rPr lang="hu-HU" sz="1400" dirty="0" err="1" smtClean="0">
                <a:latin typeface="Arial" panose="020B0604020202020204" pitchFamily="34" charset="0"/>
                <a:cs typeface="Arial" panose="020B0604020202020204" pitchFamily="34" charset="0"/>
              </a:rPr>
              <a:t>the</a:t>
            </a:r>
            <a:r>
              <a:rPr lang="hu-HU" sz="1400" dirty="0" smtClean="0">
                <a:latin typeface="Arial" panose="020B0604020202020204" pitchFamily="34" charset="0"/>
                <a:cs typeface="Arial" panose="020B0604020202020204" pitchFamily="34" charset="0"/>
              </a:rPr>
              <a:t> GRI SSE </a:t>
            </a:r>
            <a:r>
              <a:rPr lang="hu-HU" sz="1400" dirty="0" err="1" smtClean="0">
                <a:latin typeface="Arial" panose="020B0604020202020204" pitchFamily="34" charset="0"/>
                <a:cs typeface="Arial" panose="020B0604020202020204" pitchFamily="34" charset="0"/>
              </a:rPr>
              <a:t>region</a:t>
            </a:r>
            <a:r>
              <a:rPr lang="hu-HU" sz="1400" dirty="0" smtClean="0">
                <a:latin typeface="Arial" panose="020B0604020202020204" pitchFamily="34" charset="0"/>
                <a:cs typeface="Arial" panose="020B0604020202020204" pitchFamily="34" charset="0"/>
              </a:rPr>
              <a:t> – </a:t>
            </a:r>
            <a:r>
              <a:rPr lang="hu-HU" sz="1400" dirty="0" err="1" smtClean="0">
                <a:latin typeface="Arial" panose="020B0604020202020204" pitchFamily="34" charset="0"/>
                <a:cs typeface="Arial" panose="020B0604020202020204" pitchFamily="34" charset="0"/>
              </a:rPr>
              <a:t>barriers</a:t>
            </a:r>
            <a:r>
              <a:rPr lang="hu-HU" sz="1400" dirty="0" smtClean="0">
                <a:latin typeface="Arial" panose="020B0604020202020204" pitchFamily="34" charset="0"/>
                <a:cs typeface="Arial" panose="020B0604020202020204" pitchFamily="34" charset="0"/>
              </a:rPr>
              <a:t> </a:t>
            </a:r>
            <a:r>
              <a:rPr lang="hu-HU" sz="1400" dirty="0" err="1" smtClean="0">
                <a:latin typeface="Arial" panose="020B0604020202020204" pitchFamily="34" charset="0"/>
                <a:cs typeface="Arial" panose="020B0604020202020204" pitchFamily="34" charset="0"/>
              </a:rPr>
              <a:t>to</a:t>
            </a:r>
            <a:r>
              <a:rPr lang="hu-HU" sz="1400" dirty="0" smtClean="0">
                <a:latin typeface="Arial" panose="020B0604020202020204" pitchFamily="34" charset="0"/>
                <a:cs typeface="Arial" panose="020B0604020202020204" pitchFamily="34" charset="0"/>
              </a:rPr>
              <a:t> trade</a:t>
            </a:r>
          </a:p>
          <a:p>
            <a:pPr lvl="1" algn="just" eaLnBrk="1" hangingPunct="1">
              <a:spcAft>
                <a:spcPts val="600"/>
              </a:spcAft>
              <a:buSzPct val="150000"/>
            </a:pPr>
            <a:r>
              <a:rPr lang="hu-HU" sz="1400" dirty="0" smtClean="0">
                <a:latin typeface="Arial" panose="020B0604020202020204" pitchFamily="34" charset="0"/>
                <a:cs typeface="Arial" panose="020B0604020202020204" pitchFamily="34" charset="0"/>
              </a:rPr>
              <a:t>The </a:t>
            </a:r>
            <a:r>
              <a:rPr lang="hu-HU" sz="1400" dirty="0" err="1" smtClean="0">
                <a:latin typeface="Arial" panose="020B0604020202020204" pitchFamily="34" charset="0"/>
                <a:cs typeface="Arial" panose="020B0604020202020204" pitchFamily="34" charset="0"/>
              </a:rPr>
              <a:t>current</a:t>
            </a:r>
            <a:r>
              <a:rPr lang="hu-HU" sz="1400" dirty="0" smtClean="0">
                <a:latin typeface="Arial" panose="020B0604020202020204" pitchFamily="34" charset="0"/>
                <a:cs typeface="Arial" panose="020B0604020202020204" pitchFamily="34" charset="0"/>
              </a:rPr>
              <a:t> project is a </a:t>
            </a:r>
            <a:r>
              <a:rPr lang="hu-HU" sz="1400" dirty="0" err="1" smtClean="0">
                <a:latin typeface="Arial" panose="020B0604020202020204" pitchFamily="34" charset="0"/>
                <a:cs typeface="Arial" panose="020B0604020202020204" pitchFamily="34" charset="0"/>
              </a:rPr>
              <a:t>regulatory</a:t>
            </a:r>
            <a:r>
              <a:rPr lang="hu-HU" sz="1400" dirty="0" smtClean="0">
                <a:latin typeface="Arial" panose="020B0604020202020204" pitchFamily="34" charset="0"/>
                <a:cs typeface="Arial" panose="020B0604020202020204" pitchFamily="34" charset="0"/>
              </a:rPr>
              <a:t> </a:t>
            </a:r>
            <a:r>
              <a:rPr lang="hu-HU" sz="1400" dirty="0" err="1" smtClean="0">
                <a:latin typeface="Arial" panose="020B0604020202020204" pitchFamily="34" charset="0"/>
                <a:cs typeface="Arial" panose="020B0604020202020204" pitchFamily="34" charset="0"/>
              </a:rPr>
              <a:t>proposal</a:t>
            </a:r>
            <a:r>
              <a:rPr lang="hu-HU" sz="1400" dirty="0" smtClean="0">
                <a:latin typeface="Arial" panose="020B0604020202020204" pitchFamily="34" charset="0"/>
                <a:cs typeface="Arial" panose="020B0604020202020204" pitchFamily="34" charset="0"/>
              </a:rPr>
              <a:t> </a:t>
            </a:r>
            <a:r>
              <a:rPr lang="hu-HU" sz="1400" dirty="0" err="1" smtClean="0">
                <a:latin typeface="Arial" panose="020B0604020202020204" pitchFamily="34" charset="0"/>
                <a:cs typeface="Arial" panose="020B0604020202020204" pitchFamily="34" charset="0"/>
              </a:rPr>
              <a:t>to</a:t>
            </a:r>
            <a:r>
              <a:rPr lang="hu-HU" sz="1400" dirty="0" smtClean="0">
                <a:latin typeface="Arial" panose="020B0604020202020204" pitchFamily="34" charset="0"/>
                <a:cs typeface="Arial" panose="020B0604020202020204" pitchFamily="34" charset="0"/>
              </a:rPr>
              <a:t> </a:t>
            </a:r>
            <a:r>
              <a:rPr lang="hu-HU" sz="1400" dirty="0" err="1" smtClean="0">
                <a:latin typeface="Arial" panose="020B0604020202020204" pitchFamily="34" charset="0"/>
                <a:cs typeface="Arial" panose="020B0604020202020204" pitchFamily="34" charset="0"/>
              </a:rPr>
              <a:t>reduce</a:t>
            </a:r>
            <a:r>
              <a:rPr lang="hu-HU" sz="1400" dirty="0" smtClean="0">
                <a:latin typeface="Arial" panose="020B0604020202020204" pitchFamily="34" charset="0"/>
                <a:cs typeface="Arial" panose="020B0604020202020204" pitchFamily="34" charset="0"/>
              </a:rPr>
              <a:t> </a:t>
            </a:r>
            <a:r>
              <a:rPr lang="hu-HU" sz="1400" dirty="0" err="1" smtClean="0">
                <a:latin typeface="Arial" panose="020B0604020202020204" pitchFamily="34" charset="0"/>
                <a:cs typeface="Arial" panose="020B0604020202020204" pitchFamily="34" charset="0"/>
              </a:rPr>
              <a:t>these</a:t>
            </a:r>
            <a:r>
              <a:rPr lang="hu-HU" sz="1400" dirty="0" smtClean="0">
                <a:latin typeface="Arial" panose="020B0604020202020204" pitchFamily="34" charset="0"/>
                <a:cs typeface="Arial" panose="020B0604020202020204" pitchFamily="34" charset="0"/>
              </a:rPr>
              <a:t> </a:t>
            </a:r>
            <a:r>
              <a:rPr lang="hu-HU" sz="1400" dirty="0" err="1" smtClean="0">
                <a:latin typeface="Arial" panose="020B0604020202020204" pitchFamily="34" charset="0"/>
                <a:cs typeface="Arial" panose="020B0604020202020204" pitchFamily="34" charset="0"/>
              </a:rPr>
              <a:t>adminstrative</a:t>
            </a:r>
            <a:r>
              <a:rPr lang="hu-HU" sz="1400" dirty="0" smtClean="0">
                <a:latin typeface="Arial" panose="020B0604020202020204" pitchFamily="34" charset="0"/>
                <a:cs typeface="Arial" panose="020B0604020202020204" pitchFamily="34" charset="0"/>
              </a:rPr>
              <a:t> </a:t>
            </a:r>
            <a:r>
              <a:rPr lang="hu-HU" sz="1400" dirty="0" err="1" smtClean="0">
                <a:latin typeface="Arial" panose="020B0604020202020204" pitchFamily="34" charset="0"/>
                <a:cs typeface="Arial" panose="020B0604020202020204" pitchFamily="34" charset="0"/>
              </a:rPr>
              <a:t>burdens</a:t>
            </a:r>
            <a:endParaRPr lang="hu-HU" sz="1400" dirty="0" smtClean="0">
              <a:latin typeface="Arial" panose="020B0604020202020204" pitchFamily="34" charset="0"/>
              <a:cs typeface="Arial" panose="020B0604020202020204" pitchFamily="34" charset="0"/>
            </a:endParaRPr>
          </a:p>
          <a:p>
            <a:pPr algn="just" eaLnBrk="1" hangingPunct="1">
              <a:buSzPct val="150000"/>
            </a:pPr>
            <a:endParaRPr lang="hu-HU" sz="1400" b="1" dirty="0" smtClean="0">
              <a:latin typeface="Arial" panose="020B0604020202020204" pitchFamily="34" charset="0"/>
              <a:cs typeface="Arial" panose="020B0604020202020204" pitchFamily="34" charset="0"/>
            </a:endParaRPr>
          </a:p>
          <a:p>
            <a:pPr algn="just" eaLnBrk="1" hangingPunct="1">
              <a:buSzPct val="150000"/>
            </a:pPr>
            <a:r>
              <a:rPr lang="en-GB" sz="1400" b="1" dirty="0" smtClean="0">
                <a:latin typeface="Arial" panose="020B0604020202020204" pitchFamily="34" charset="0"/>
                <a:cs typeface="Arial" panose="020B0604020202020204" pitchFamily="34" charset="0"/>
              </a:rPr>
              <a:t>Objective</a:t>
            </a:r>
            <a:r>
              <a:rPr lang="en-GB" sz="1400" dirty="0" smtClean="0">
                <a:latin typeface="Arial" panose="020B0604020202020204" pitchFamily="34" charset="0"/>
                <a:cs typeface="Arial" panose="020B0604020202020204" pitchFamily="34" charset="0"/>
              </a:rPr>
              <a:t> </a:t>
            </a:r>
            <a:r>
              <a:rPr lang="en-GB" sz="1400" dirty="0">
                <a:latin typeface="Arial" panose="020B0604020202020204" pitchFamily="34" charset="0"/>
                <a:cs typeface="Arial" panose="020B0604020202020204" pitchFamily="34" charset="0"/>
              </a:rPr>
              <a:t>of the </a:t>
            </a:r>
            <a:r>
              <a:rPr lang="hu-HU" sz="1400" dirty="0">
                <a:latin typeface="Arial" panose="020B0604020202020204" pitchFamily="34" charset="0"/>
                <a:cs typeface="Arial" panose="020B0604020202020204" pitchFamily="34" charset="0"/>
              </a:rPr>
              <a:t>project: </a:t>
            </a:r>
            <a:r>
              <a:rPr lang="en-GB" sz="1400" dirty="0">
                <a:latin typeface="Arial" panose="020B0604020202020204" pitchFamily="34" charset="0"/>
                <a:cs typeface="Arial" panose="020B0604020202020204" pitchFamily="34" charset="0"/>
              </a:rPr>
              <a:t>jointly develop a proposal for the definition of a cluster of </a:t>
            </a:r>
            <a:r>
              <a:rPr lang="en-GB" sz="1400" u="sng" dirty="0">
                <a:latin typeface="Arial" panose="020B0604020202020204" pitchFamily="34" charset="0"/>
                <a:cs typeface="Arial" panose="020B0604020202020204" pitchFamily="34" charset="0"/>
              </a:rPr>
              <a:t>minimum </a:t>
            </a:r>
            <a:r>
              <a:rPr lang="hu-HU" sz="1400" u="sng" dirty="0" err="1" smtClean="0">
                <a:latin typeface="Arial" panose="020B0604020202020204" pitchFamily="34" charset="0"/>
                <a:cs typeface="Arial" panose="020B0604020202020204" pitchFamily="34" charset="0"/>
              </a:rPr>
              <a:t>requirements</a:t>
            </a:r>
            <a:r>
              <a:rPr lang="en-GB" sz="1400" dirty="0" smtClean="0">
                <a:latin typeface="Arial" panose="020B0604020202020204" pitchFamily="34" charset="0"/>
                <a:cs typeface="Arial" panose="020B0604020202020204" pitchFamily="34" charset="0"/>
              </a:rPr>
              <a:t> </a:t>
            </a:r>
            <a:r>
              <a:rPr lang="en-GB" sz="1400" dirty="0">
                <a:latin typeface="Arial" panose="020B0604020202020204" pitchFamily="34" charset="0"/>
                <a:cs typeface="Arial" panose="020B0604020202020204" pitchFamily="34" charset="0"/>
              </a:rPr>
              <a:t>that can be supported by all regulatory regimes in the field of natural gas wholesale trade licensing in the GRI SSE region in order to</a:t>
            </a:r>
            <a:r>
              <a:rPr lang="en-GB" sz="1400" dirty="0" smtClean="0">
                <a:latin typeface="Arial" panose="020B0604020202020204" pitchFamily="34" charset="0"/>
                <a:cs typeface="Arial" panose="020B0604020202020204" pitchFamily="34" charset="0"/>
              </a:rPr>
              <a:t>:</a:t>
            </a:r>
            <a:endParaRPr lang="hu-HU" sz="1400" dirty="0" smtClean="0">
              <a:latin typeface="Arial" panose="020B0604020202020204" pitchFamily="34" charset="0"/>
              <a:cs typeface="Arial" panose="020B0604020202020204" pitchFamily="34" charset="0"/>
            </a:endParaRPr>
          </a:p>
          <a:p>
            <a:pPr algn="just" eaLnBrk="1" hangingPunct="1">
              <a:buSzPct val="150000"/>
            </a:pPr>
            <a:endParaRPr lang="hu-HU" sz="1400" dirty="0">
              <a:latin typeface="Arial" panose="020B0604020202020204" pitchFamily="34" charset="0"/>
              <a:cs typeface="Arial" panose="020B0604020202020204" pitchFamily="34" charset="0"/>
            </a:endParaRPr>
          </a:p>
          <a:p>
            <a:pPr lvl="1" algn="just">
              <a:spcAft>
                <a:spcPts val="0"/>
              </a:spcAft>
            </a:pPr>
            <a:r>
              <a:rPr lang="en-GB" sz="1400" dirty="0">
                <a:latin typeface="Arial" panose="020B0604020202020204" pitchFamily="34" charset="0"/>
                <a:cs typeface="Arial" panose="020B0604020202020204" pitchFamily="34" charset="0"/>
              </a:rPr>
              <a:t>minimize administrative burdens to cross-border wholesale trade while maintaining the transparency of licensing regimes; and</a:t>
            </a:r>
            <a:endParaRPr lang="hu-HU" sz="1400" dirty="0">
              <a:latin typeface="Arial" panose="020B0604020202020204" pitchFamily="34" charset="0"/>
              <a:cs typeface="Arial" panose="020B0604020202020204" pitchFamily="34" charset="0"/>
            </a:endParaRPr>
          </a:p>
          <a:p>
            <a:pPr lvl="1" algn="just">
              <a:spcAft>
                <a:spcPts val="600"/>
              </a:spcAft>
            </a:pPr>
            <a:r>
              <a:rPr lang="en-GB" sz="1400" dirty="0">
                <a:latin typeface="Arial" panose="020B0604020202020204" pitchFamily="34" charset="0"/>
                <a:cs typeface="Arial" panose="020B0604020202020204" pitchFamily="34" charset="0"/>
              </a:rPr>
              <a:t>maintain sufficient regulatory supervision for all concerned NRAs</a:t>
            </a:r>
            <a:r>
              <a:rPr lang="en-GB" sz="1400" dirty="0" smtClean="0">
                <a:latin typeface="Arial" panose="020B0604020202020204" pitchFamily="34" charset="0"/>
                <a:cs typeface="Arial" panose="020B0604020202020204" pitchFamily="34" charset="0"/>
              </a:rPr>
              <a:t>.</a:t>
            </a:r>
            <a:endParaRPr lang="hu-HU" sz="1400" dirty="0" smtClean="0">
              <a:latin typeface="Arial" panose="020B0604020202020204" pitchFamily="34" charset="0"/>
              <a:cs typeface="Arial" panose="020B0604020202020204" pitchFamily="34" charset="0"/>
            </a:endParaRPr>
          </a:p>
          <a:p>
            <a:pPr lvl="1" algn="just">
              <a:spcAft>
                <a:spcPts val="600"/>
              </a:spcAft>
            </a:pPr>
            <a:endParaRPr lang="hu-HU" sz="1400" dirty="0" smtClean="0">
              <a:latin typeface="Arial" panose="020B0604020202020204" pitchFamily="34" charset="0"/>
              <a:cs typeface="Arial" panose="020B0604020202020204" pitchFamily="34" charset="0"/>
            </a:endParaRPr>
          </a:p>
          <a:p>
            <a:pPr algn="just" eaLnBrk="1" hangingPunct="1">
              <a:buSzPct val="150000"/>
            </a:pPr>
            <a:r>
              <a:rPr lang="en-US" sz="1400" dirty="0" smtClean="0">
                <a:latin typeface="Arial" panose="020B0604020202020204" pitchFamily="34" charset="0"/>
                <a:cs typeface="Arial" panose="020B0604020202020204" pitchFamily="34" charset="0"/>
              </a:rPr>
              <a:t>minimum </a:t>
            </a:r>
            <a:r>
              <a:rPr lang="en-US" sz="1400" dirty="0">
                <a:latin typeface="Arial" panose="020B0604020202020204" pitchFamily="34" charset="0"/>
                <a:cs typeface="Arial" panose="020B0604020202020204" pitchFamily="34" charset="0"/>
              </a:rPr>
              <a:t>set of </a:t>
            </a:r>
            <a:r>
              <a:rPr lang="hu-HU" sz="1400" dirty="0" err="1" smtClean="0">
                <a:latin typeface="Arial" panose="020B0604020202020204" pitchFamily="34" charset="0"/>
                <a:cs typeface="Arial" panose="020B0604020202020204" pitchFamily="34" charset="0"/>
              </a:rPr>
              <a:t>requirements</a:t>
            </a:r>
            <a:r>
              <a:rPr lang="hu-HU" sz="1400" dirty="0" smtClean="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basis for</a:t>
            </a:r>
            <a:r>
              <a:rPr lang="hu-HU" sz="1400" dirty="0" smtClean="0">
                <a:latin typeface="Arial" panose="020B0604020202020204" pitchFamily="34" charset="0"/>
                <a:cs typeface="Arial" panose="020B0604020202020204" pitchFamily="34" charset="0"/>
              </a:rPr>
              <a:t> </a:t>
            </a:r>
            <a:r>
              <a:rPr lang="hu-HU" sz="1400" dirty="0" err="1" smtClean="0">
                <a:latin typeface="Arial" panose="020B0604020202020204" pitchFamily="34" charset="0"/>
                <a:cs typeface="Arial" panose="020B0604020202020204" pitchFamily="34" charset="0"/>
              </a:rPr>
              <a:t>issuing</a:t>
            </a:r>
            <a:r>
              <a:rPr lang="hu-HU" sz="1400" dirty="0" smtClean="0">
                <a:latin typeface="Arial" panose="020B0604020202020204" pitchFamily="34" charset="0"/>
                <a:cs typeface="Arial" panose="020B0604020202020204" pitchFamily="34" charset="0"/>
              </a:rPr>
              <a:t> </a:t>
            </a:r>
            <a:r>
              <a:rPr lang="hu-HU" sz="1400" dirty="0" err="1" smtClean="0">
                <a:latin typeface="Arial" panose="020B0604020202020204" pitchFamily="34" charset="0"/>
                <a:cs typeface="Arial" panose="020B0604020202020204" pitchFamily="34" charset="0"/>
              </a:rPr>
              <a:t>natural</a:t>
            </a:r>
            <a:r>
              <a:rPr lang="hu-HU" sz="1400" dirty="0" smtClean="0">
                <a:latin typeface="Arial" panose="020B0604020202020204" pitchFamily="34" charset="0"/>
                <a:cs typeface="Arial" panose="020B0604020202020204" pitchFamily="34" charset="0"/>
              </a:rPr>
              <a:t> </a:t>
            </a:r>
            <a:r>
              <a:rPr lang="hu-HU" sz="1400" dirty="0" err="1" smtClean="0">
                <a:latin typeface="Arial" panose="020B0604020202020204" pitchFamily="34" charset="0"/>
                <a:cs typeface="Arial" panose="020B0604020202020204" pitchFamily="34" charset="0"/>
              </a:rPr>
              <a:t>gas</a:t>
            </a:r>
            <a:r>
              <a:rPr lang="hu-HU" sz="1400" dirty="0" smtClean="0">
                <a:latin typeface="Arial" panose="020B0604020202020204" pitchFamily="34" charset="0"/>
                <a:cs typeface="Arial" panose="020B0604020202020204" pitchFamily="34" charset="0"/>
              </a:rPr>
              <a:t> </a:t>
            </a:r>
            <a:r>
              <a:rPr lang="hu-HU" sz="1400" dirty="0" err="1" smtClean="0">
                <a:latin typeface="Arial" panose="020B0604020202020204" pitchFamily="34" charset="0"/>
                <a:cs typeface="Arial" panose="020B0604020202020204" pitchFamily="34" charset="0"/>
              </a:rPr>
              <a:t>wholesale</a:t>
            </a:r>
            <a:r>
              <a:rPr lang="hu-HU" sz="1400" dirty="0" smtClean="0">
                <a:latin typeface="Arial" panose="020B0604020202020204" pitchFamily="34" charset="0"/>
                <a:cs typeface="Arial" panose="020B0604020202020204" pitchFamily="34" charset="0"/>
              </a:rPr>
              <a:t> </a:t>
            </a:r>
            <a:r>
              <a:rPr lang="hu-HU" sz="1400" dirty="0" err="1" smtClean="0">
                <a:latin typeface="Arial" panose="020B0604020202020204" pitchFamily="34" charset="0"/>
                <a:cs typeface="Arial" panose="020B0604020202020204" pitchFamily="34" charset="0"/>
              </a:rPr>
              <a:t>trading</a:t>
            </a:r>
            <a:r>
              <a:rPr lang="hu-HU" sz="1400" dirty="0" smtClean="0">
                <a:latin typeface="Arial" panose="020B0604020202020204" pitchFamily="34" charset="0"/>
                <a:cs typeface="Arial" panose="020B0604020202020204" pitchFamily="34" charset="0"/>
              </a:rPr>
              <a:t> </a:t>
            </a:r>
            <a:r>
              <a:rPr lang="hu-HU" sz="1400" dirty="0" err="1" smtClean="0">
                <a:latin typeface="Arial" panose="020B0604020202020204" pitchFamily="34" charset="0"/>
                <a:cs typeface="Arial" panose="020B0604020202020204" pitchFamily="34" charset="0"/>
              </a:rPr>
              <a:t>authorization</a:t>
            </a:r>
            <a:r>
              <a:rPr lang="hu-HU" sz="1400" dirty="0" smtClean="0">
                <a:latin typeface="Arial" panose="020B0604020202020204" pitchFamily="34" charset="0"/>
                <a:cs typeface="Arial" panose="020B0604020202020204" pitchFamily="34" charset="0"/>
              </a:rPr>
              <a:t> </a:t>
            </a:r>
            <a:r>
              <a:rPr lang="hu-HU" sz="1400" dirty="0" err="1" smtClean="0">
                <a:latin typeface="Arial" panose="020B0604020202020204" pitchFamily="34" charset="0"/>
                <a:cs typeface="Arial" panose="020B0604020202020204" pitchFamily="34" charset="0"/>
              </a:rPr>
              <a:t>which</a:t>
            </a:r>
            <a:r>
              <a:rPr lang="hu-HU" sz="1400" dirty="0" smtClean="0">
                <a:latin typeface="Arial" panose="020B0604020202020204" pitchFamily="34" charset="0"/>
                <a:cs typeface="Arial" panose="020B0604020202020204" pitchFamily="34" charset="0"/>
              </a:rPr>
              <a:t> is </a:t>
            </a:r>
            <a:r>
              <a:rPr lang="hu-HU" sz="1400" dirty="0" err="1" smtClean="0">
                <a:latin typeface="Arial" panose="020B0604020202020204" pitchFamily="34" charset="0"/>
                <a:cs typeface="Arial" panose="020B0604020202020204" pitchFamily="34" charset="0"/>
              </a:rPr>
              <a:t>to</a:t>
            </a:r>
            <a:r>
              <a:rPr lang="hu-HU" sz="1400" dirty="0" smtClean="0">
                <a:latin typeface="Arial" panose="020B0604020202020204" pitchFamily="34" charset="0"/>
                <a:cs typeface="Arial" panose="020B0604020202020204" pitchFamily="34" charset="0"/>
              </a:rPr>
              <a:t> be </a:t>
            </a:r>
            <a:r>
              <a:rPr lang="en-US" sz="1400" u="sng" dirty="0" smtClean="0">
                <a:latin typeface="Arial" panose="020B0604020202020204" pitchFamily="34" charset="0"/>
                <a:cs typeface="Arial" panose="020B0604020202020204" pitchFamily="34" charset="0"/>
              </a:rPr>
              <a:t>mutually </a:t>
            </a:r>
            <a:r>
              <a:rPr lang="en-US" sz="1400" u="sng" dirty="0" err="1" smtClean="0">
                <a:latin typeface="Arial" panose="020B0604020202020204" pitchFamily="34" charset="0"/>
                <a:cs typeface="Arial" panose="020B0604020202020204" pitchFamily="34" charset="0"/>
              </a:rPr>
              <a:t>recogn</a:t>
            </a:r>
            <a:r>
              <a:rPr lang="hu-HU" sz="1400" u="sng" dirty="0" err="1" smtClean="0">
                <a:latin typeface="Arial" panose="020B0604020202020204" pitchFamily="34" charset="0"/>
                <a:cs typeface="Arial" panose="020B0604020202020204" pitchFamily="34" charset="0"/>
              </a:rPr>
              <a:t>ized</a:t>
            </a:r>
            <a:r>
              <a:rPr lang="en-US" sz="1400" dirty="0" smtClean="0">
                <a:latin typeface="Arial" panose="020B0604020202020204" pitchFamily="34" charset="0"/>
                <a:cs typeface="Arial" panose="020B0604020202020204" pitchFamily="34" charset="0"/>
              </a:rPr>
              <a:t> </a:t>
            </a:r>
            <a:r>
              <a:rPr lang="hu-HU" sz="1400" dirty="0" err="1" smtClean="0">
                <a:latin typeface="Arial" panose="020B0604020202020204" pitchFamily="34" charset="0"/>
                <a:cs typeface="Arial" panose="020B0604020202020204" pitchFamily="34" charset="0"/>
              </a:rPr>
              <a:t>across</a:t>
            </a:r>
            <a:r>
              <a:rPr lang="hu-HU" sz="1400" dirty="0" smtClean="0">
                <a:latin typeface="Arial" panose="020B0604020202020204" pitchFamily="34" charset="0"/>
                <a:cs typeface="Arial" panose="020B0604020202020204" pitchFamily="34" charset="0"/>
              </a:rPr>
              <a:t> (GRI SSE) </a:t>
            </a:r>
            <a:r>
              <a:rPr lang="hu-HU" sz="1400" dirty="0" err="1" smtClean="0">
                <a:latin typeface="Arial" panose="020B0604020202020204" pitchFamily="34" charset="0"/>
                <a:cs typeface="Arial" panose="020B0604020202020204" pitchFamily="34" charset="0"/>
              </a:rPr>
              <a:t>Members</a:t>
            </a:r>
            <a:r>
              <a:rPr lang="hu-HU" sz="1400" dirty="0" smtClean="0">
                <a:latin typeface="Arial" panose="020B0604020202020204" pitchFamily="34" charset="0"/>
                <a:cs typeface="Arial" panose="020B0604020202020204" pitchFamily="34" charset="0"/>
              </a:rPr>
              <a:t> </a:t>
            </a:r>
            <a:r>
              <a:rPr lang="hu-HU" sz="1400" dirty="0" err="1" smtClean="0">
                <a:latin typeface="Arial" panose="020B0604020202020204" pitchFamily="34" charset="0"/>
                <a:cs typeface="Arial" panose="020B0604020202020204" pitchFamily="34" charset="0"/>
              </a:rPr>
              <a:t>States</a:t>
            </a:r>
            <a:endParaRPr lang="hu-HU" sz="1400" dirty="0">
              <a:latin typeface="Arial" panose="020B0604020202020204" pitchFamily="34" charset="0"/>
              <a:cs typeface="Arial" panose="020B0604020202020204" pitchFamily="34" charset="0"/>
            </a:endParaRPr>
          </a:p>
          <a:p>
            <a:pPr algn="just" eaLnBrk="1" hangingPunct="1">
              <a:spcAft>
                <a:spcPts val="600"/>
              </a:spcAft>
              <a:buSzPct val="150000"/>
            </a:pPr>
            <a:r>
              <a:rPr lang="hu-HU" sz="1400" dirty="0" smtClean="0">
                <a:latin typeface="Arial" panose="020B0604020202020204" pitchFamily="34" charset="0"/>
                <a:cs typeface="Arial" panose="020B0604020202020204" pitchFamily="34" charset="0"/>
              </a:rPr>
              <a:t>T</a:t>
            </a:r>
            <a:r>
              <a:rPr lang="en-US" sz="1400" dirty="0" smtClean="0">
                <a:latin typeface="Arial" panose="020B0604020202020204" pitchFamily="34" charset="0"/>
                <a:cs typeface="Arial" panose="020B0604020202020204" pitchFamily="34" charset="0"/>
              </a:rPr>
              <a:t>he </a:t>
            </a:r>
            <a:r>
              <a:rPr lang="en-US" sz="1400" dirty="0">
                <a:latin typeface="Arial" panose="020B0604020202020204" pitchFamily="34" charset="0"/>
                <a:cs typeface="Arial" panose="020B0604020202020204" pitchFamily="34" charset="0"/>
              </a:rPr>
              <a:t>document </a:t>
            </a:r>
            <a:r>
              <a:rPr lang="en-US" sz="1400" dirty="0" smtClean="0">
                <a:latin typeface="Arial" panose="020B0604020202020204" pitchFamily="34" charset="0"/>
                <a:cs typeface="Arial" panose="020B0604020202020204" pitchFamily="34" charset="0"/>
              </a:rPr>
              <a:t>intends </a:t>
            </a:r>
            <a:r>
              <a:rPr lang="en-US" sz="1400" dirty="0">
                <a:latin typeface="Arial" panose="020B0604020202020204" pitchFamily="34" charset="0"/>
                <a:cs typeface="Arial" panose="020B0604020202020204" pitchFamily="34" charset="0"/>
              </a:rPr>
              <a:t>to develop a general economic and legal thinking that can apply in each Member State irrespective of their national specifications</a:t>
            </a:r>
            <a:r>
              <a:rPr lang="en-US" sz="1400" dirty="0" smtClean="0">
                <a:latin typeface="Arial" panose="020B0604020202020204" pitchFamily="34" charset="0"/>
                <a:cs typeface="Arial" panose="020B0604020202020204" pitchFamily="34" charset="0"/>
              </a:rPr>
              <a:t>.</a:t>
            </a:r>
            <a:endParaRPr lang="hu-HU" sz="1400" dirty="0" smtClean="0">
              <a:latin typeface="Arial" panose="020B0604020202020204" pitchFamily="34" charset="0"/>
              <a:cs typeface="Arial" panose="020B0604020202020204" pitchFamily="34" charset="0"/>
            </a:endParaRPr>
          </a:p>
          <a:p>
            <a:pPr algn="just" eaLnBrk="1" hangingPunct="1">
              <a:spcAft>
                <a:spcPts val="600"/>
              </a:spcAft>
              <a:buSzPct val="150000"/>
            </a:pPr>
            <a:endParaRPr lang="hu-HU" sz="1400" dirty="0" smtClean="0">
              <a:latin typeface="Arial" panose="020B0604020202020204" pitchFamily="34" charset="0"/>
              <a:cs typeface="Arial" panose="020B0604020202020204" pitchFamily="34" charset="0"/>
            </a:endParaRPr>
          </a:p>
          <a:p>
            <a:pPr algn="just" eaLnBrk="1" hangingPunct="1">
              <a:buSzPct val="150000"/>
            </a:pPr>
            <a:r>
              <a:rPr lang="hu-HU" sz="1400" b="1" dirty="0" err="1">
                <a:latin typeface="Arial" panose="020B0604020202020204" pitchFamily="34" charset="0"/>
                <a:cs typeface="Arial" panose="020B0604020202020204" pitchFamily="34" charset="0"/>
              </a:rPr>
              <a:t>Foreseen</a:t>
            </a:r>
            <a:r>
              <a:rPr lang="hu-HU" sz="1400" b="1" dirty="0">
                <a:latin typeface="Arial" panose="020B0604020202020204" pitchFamily="34" charset="0"/>
                <a:cs typeface="Arial" panose="020B0604020202020204" pitchFamily="34" charset="0"/>
              </a:rPr>
              <a:t> </a:t>
            </a:r>
            <a:r>
              <a:rPr lang="hu-HU" sz="1400" b="1" dirty="0" err="1">
                <a:latin typeface="Arial" panose="020B0604020202020204" pitchFamily="34" charset="0"/>
                <a:cs typeface="Arial" panose="020B0604020202020204" pitchFamily="34" charset="0"/>
              </a:rPr>
              <a:t>outcome</a:t>
            </a:r>
            <a:r>
              <a:rPr lang="hu-HU" sz="1400" b="1" dirty="0">
                <a:latin typeface="Arial" panose="020B0604020202020204" pitchFamily="34" charset="0"/>
                <a:cs typeface="Arial" panose="020B0604020202020204" pitchFamily="34" charset="0"/>
              </a:rPr>
              <a:t>: </a:t>
            </a:r>
            <a:r>
              <a:rPr lang="hu-HU" sz="1400" b="1" dirty="0" err="1">
                <a:latin typeface="Arial" panose="020B0604020202020204" pitchFamily="34" charset="0"/>
                <a:cs typeface="Arial" panose="020B0604020202020204" pitchFamily="34" charset="0"/>
              </a:rPr>
              <a:t>joint</a:t>
            </a:r>
            <a:r>
              <a:rPr lang="hu-HU" sz="1400" b="1" dirty="0">
                <a:latin typeface="Arial" panose="020B0604020202020204" pitchFamily="34" charset="0"/>
                <a:cs typeface="Arial" panose="020B0604020202020204" pitchFamily="34" charset="0"/>
              </a:rPr>
              <a:t> GRI SSE NRA </a:t>
            </a:r>
            <a:r>
              <a:rPr lang="hu-HU" sz="1400" b="1" dirty="0" err="1">
                <a:latin typeface="Arial" panose="020B0604020202020204" pitchFamily="34" charset="0"/>
                <a:cs typeface="Arial" panose="020B0604020202020204" pitchFamily="34" charset="0"/>
              </a:rPr>
              <a:t>position</a:t>
            </a:r>
            <a:r>
              <a:rPr lang="hu-HU" sz="1400" b="1" dirty="0">
                <a:latin typeface="Arial" panose="020B0604020202020204" pitchFamily="34" charset="0"/>
                <a:cs typeface="Arial" panose="020B0604020202020204" pitchFamily="34" charset="0"/>
              </a:rPr>
              <a:t> </a:t>
            </a:r>
            <a:r>
              <a:rPr lang="hu-HU" sz="1400" b="1" dirty="0" err="1">
                <a:latin typeface="Arial" panose="020B0604020202020204" pitchFamily="34" charset="0"/>
                <a:cs typeface="Arial" panose="020B0604020202020204" pitchFamily="34" charset="0"/>
              </a:rPr>
              <a:t>paper</a:t>
            </a:r>
            <a:r>
              <a:rPr lang="hu-HU" sz="1400" dirty="0">
                <a:latin typeface="Arial" panose="020B0604020202020204" pitchFamily="34" charset="0"/>
                <a:cs typeface="Arial" panose="020B0604020202020204" pitchFamily="34" charset="0"/>
              </a:rPr>
              <a:t> – </a:t>
            </a:r>
            <a:r>
              <a:rPr lang="hu-HU" sz="1400" dirty="0" err="1">
                <a:latin typeface="Arial" panose="020B0604020202020204" pitchFamily="34" charset="0"/>
                <a:cs typeface="Arial" panose="020B0604020202020204" pitchFamily="34" charset="0"/>
              </a:rPr>
              <a:t>to</a:t>
            </a:r>
            <a:r>
              <a:rPr lang="hu-HU" sz="1400" dirty="0">
                <a:latin typeface="Arial" panose="020B0604020202020204" pitchFamily="34" charset="0"/>
                <a:cs typeface="Arial" panose="020B0604020202020204" pitchFamily="34" charset="0"/>
              </a:rPr>
              <a:t> be </a:t>
            </a:r>
            <a:r>
              <a:rPr lang="hu-HU" sz="1400" dirty="0" err="1">
                <a:latin typeface="Arial" panose="020B0604020202020204" pitchFamily="34" charset="0"/>
                <a:cs typeface="Arial" panose="020B0604020202020204" pitchFamily="34" charset="0"/>
              </a:rPr>
              <a:t>relied</a:t>
            </a:r>
            <a:r>
              <a:rPr lang="hu-HU" sz="1400" dirty="0">
                <a:latin typeface="Arial" panose="020B0604020202020204" pitchFamily="34" charset="0"/>
                <a:cs typeface="Arial" panose="020B0604020202020204" pitchFamily="34" charset="0"/>
              </a:rPr>
              <a:t> </a:t>
            </a:r>
            <a:r>
              <a:rPr lang="hu-HU" sz="1400" dirty="0" err="1">
                <a:latin typeface="Arial" panose="020B0604020202020204" pitchFamily="34" charset="0"/>
                <a:cs typeface="Arial" panose="020B0604020202020204" pitchFamily="34" charset="0"/>
              </a:rPr>
              <a:t>on</a:t>
            </a:r>
            <a:r>
              <a:rPr lang="hu-HU" sz="1400" dirty="0">
                <a:latin typeface="Arial" panose="020B0604020202020204" pitchFamily="34" charset="0"/>
                <a:cs typeface="Arial" panose="020B0604020202020204" pitchFamily="34" charset="0"/>
              </a:rPr>
              <a:t> </a:t>
            </a:r>
            <a:r>
              <a:rPr lang="hu-HU" sz="1400" dirty="0" err="1">
                <a:latin typeface="Arial" panose="020B0604020202020204" pitchFamily="34" charset="0"/>
                <a:cs typeface="Arial" panose="020B0604020202020204" pitchFamily="34" charset="0"/>
              </a:rPr>
              <a:t>by</a:t>
            </a:r>
            <a:r>
              <a:rPr lang="hu-HU" sz="1400" dirty="0">
                <a:latin typeface="Arial" panose="020B0604020202020204" pitchFamily="34" charset="0"/>
                <a:cs typeface="Arial" panose="020B0604020202020204" pitchFamily="34" charset="0"/>
              </a:rPr>
              <a:t> </a:t>
            </a:r>
            <a:r>
              <a:rPr lang="hu-HU" sz="1400" dirty="0" err="1">
                <a:latin typeface="Arial" panose="020B0604020202020204" pitchFamily="34" charset="0"/>
                <a:cs typeface="Arial" panose="020B0604020202020204" pitchFamily="34" charset="0"/>
              </a:rPr>
              <a:t>MSs</a:t>
            </a:r>
            <a:r>
              <a:rPr lang="hu-HU" sz="1400" dirty="0">
                <a:latin typeface="Arial" panose="020B0604020202020204" pitchFamily="34" charset="0"/>
                <a:cs typeface="Arial" panose="020B0604020202020204" pitchFamily="34" charset="0"/>
              </a:rPr>
              <a:t> and </a:t>
            </a:r>
            <a:r>
              <a:rPr lang="hu-HU" sz="1400" dirty="0" err="1">
                <a:latin typeface="Arial" panose="020B0604020202020204" pitchFamily="34" charset="0"/>
                <a:cs typeface="Arial" panose="020B0604020202020204" pitchFamily="34" charset="0"/>
              </a:rPr>
              <a:t>the</a:t>
            </a:r>
            <a:r>
              <a:rPr lang="hu-HU" sz="1400" dirty="0">
                <a:latin typeface="Arial" panose="020B0604020202020204" pitchFamily="34" charset="0"/>
                <a:cs typeface="Arial" panose="020B0604020202020204" pitchFamily="34" charset="0"/>
              </a:rPr>
              <a:t> </a:t>
            </a:r>
            <a:r>
              <a:rPr lang="hu-HU" sz="1400" dirty="0" smtClean="0">
                <a:latin typeface="Arial" panose="020B0604020202020204" pitchFamily="34" charset="0"/>
                <a:cs typeface="Arial" panose="020B0604020202020204" pitchFamily="34" charset="0"/>
              </a:rPr>
              <a:t>EC</a:t>
            </a:r>
          </a:p>
          <a:p>
            <a:pPr lvl="1" algn="just" eaLnBrk="1" hangingPunct="1">
              <a:buSzPct val="150000"/>
            </a:pPr>
            <a:r>
              <a:rPr lang="hu-HU" sz="1400" dirty="0" err="1">
                <a:latin typeface="Arial" panose="020B0604020202020204" pitchFamily="34" charset="0"/>
                <a:cs typeface="Arial" panose="020B0604020202020204" pitchFamily="34" charset="0"/>
              </a:rPr>
              <a:t>Level</a:t>
            </a:r>
            <a:r>
              <a:rPr lang="hu-HU" sz="1400" dirty="0">
                <a:latin typeface="Arial" panose="020B0604020202020204" pitchFamily="34" charset="0"/>
                <a:cs typeface="Arial" panose="020B0604020202020204" pitchFamily="34" charset="0"/>
              </a:rPr>
              <a:t> of </a:t>
            </a:r>
            <a:r>
              <a:rPr lang="hu-HU" sz="1400" dirty="0" err="1">
                <a:latin typeface="Arial" panose="020B0604020202020204" pitchFamily="34" charset="0"/>
                <a:cs typeface="Arial" panose="020B0604020202020204" pitchFamily="34" charset="0"/>
              </a:rPr>
              <a:t>consensus</a:t>
            </a:r>
            <a:r>
              <a:rPr lang="hu-HU" sz="1400" dirty="0">
                <a:latin typeface="Arial" panose="020B0604020202020204" pitchFamily="34" charset="0"/>
                <a:cs typeface="Arial" panose="020B0604020202020204" pitchFamily="34" charset="0"/>
              </a:rPr>
              <a:t> </a:t>
            </a:r>
            <a:r>
              <a:rPr lang="hu-HU" sz="1400" dirty="0" err="1">
                <a:latin typeface="Arial" panose="020B0604020202020204" pitchFamily="34" charset="0"/>
                <a:cs typeface="Arial" panose="020B0604020202020204" pitchFamily="34" charset="0"/>
              </a:rPr>
              <a:t>to</a:t>
            </a:r>
            <a:r>
              <a:rPr lang="hu-HU" sz="1400" dirty="0">
                <a:latin typeface="Arial" panose="020B0604020202020204" pitchFamily="34" charset="0"/>
                <a:cs typeface="Arial" panose="020B0604020202020204" pitchFamily="34" charset="0"/>
              </a:rPr>
              <a:t> be </a:t>
            </a:r>
            <a:r>
              <a:rPr lang="hu-HU" sz="1400" dirty="0" err="1">
                <a:latin typeface="Arial" panose="020B0604020202020204" pitchFamily="34" charset="0"/>
                <a:cs typeface="Arial" panose="020B0604020202020204" pitchFamily="34" charset="0"/>
              </a:rPr>
              <a:t>fine-tuned</a:t>
            </a:r>
            <a:endParaRPr lang="hu-HU" sz="1400" dirty="0">
              <a:latin typeface="Arial" panose="020B0604020202020204" pitchFamily="34" charset="0"/>
              <a:cs typeface="Arial" panose="020B0604020202020204" pitchFamily="34" charset="0"/>
            </a:endParaRPr>
          </a:p>
          <a:p>
            <a:pPr algn="just">
              <a:spcAft>
                <a:spcPts val="600"/>
              </a:spcAft>
            </a:pPr>
            <a:endParaRPr lang="hu-HU" sz="2000" dirty="0">
              <a:latin typeface="Arial" panose="020B0604020202020204" pitchFamily="34" charset="0"/>
              <a:cs typeface="Arial" panose="020B0604020202020204" pitchFamily="34" charset="0"/>
            </a:endParaRPr>
          </a:p>
          <a:p>
            <a:pPr marL="0" indent="0" eaLnBrk="1" hangingPunct="1">
              <a:spcAft>
                <a:spcPts val="600"/>
              </a:spcAft>
              <a:buSzPct val="150000"/>
              <a:buFont typeface="Arial" charset="0"/>
              <a:buNone/>
            </a:pPr>
            <a:endParaRPr lang="fr-BE" altLang="de-DE" dirty="0" smtClean="0">
              <a:solidFill>
                <a:srgbClr val="898989"/>
              </a:solidFill>
            </a:endParaRPr>
          </a:p>
          <a:p>
            <a:pPr marL="0" indent="0" eaLnBrk="1" hangingPunct="1">
              <a:spcAft>
                <a:spcPts val="600"/>
              </a:spcAft>
              <a:buSzPct val="150000"/>
              <a:buFont typeface="Arial" charset="0"/>
              <a:buChar char="•"/>
            </a:pPr>
            <a:endParaRPr lang="fr-BE" altLang="de-DE" dirty="0"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6"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hu-HU" altLang="de-DE" b="1" dirty="0">
                <a:solidFill>
                  <a:srgbClr val="FFFFFF"/>
                </a:solidFill>
                <a:latin typeface="Verdana" pitchFamily="34" charset="0"/>
              </a:rPr>
              <a:t>13. December 2016, </a:t>
            </a:r>
            <a:r>
              <a:rPr lang="hu-HU" altLang="de-DE" b="1" dirty="0" err="1">
                <a:solidFill>
                  <a:srgbClr val="FFFFFF"/>
                </a:solidFill>
                <a:latin typeface="Verdana" pitchFamily="34" charset="0"/>
              </a:rPr>
              <a:t>Bucharest</a:t>
            </a:r>
            <a:endParaRPr lang="en-US" altLang="de-DE" b="1" dirty="0">
              <a:solidFill>
                <a:srgbClr val="FFFFFF"/>
              </a:solidFill>
            </a:endParaRPr>
          </a:p>
        </p:txBody>
      </p:sp>
    </p:spTree>
    <p:extLst>
      <p:ext uri="{BB962C8B-B14F-4D97-AF65-F5344CB8AC3E}">
        <p14:creationId xmlns:p14="http://schemas.microsoft.com/office/powerpoint/2010/main" val="2686907325"/>
      </p:ext>
    </p:extLst>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a:t>
            </a:r>
            <a:r>
              <a:rPr lang="hu-HU" altLang="de-DE" sz="1800" b="1" dirty="0" smtClean="0">
                <a:solidFill>
                  <a:schemeClr val="bg1"/>
                </a:solidFill>
              </a:rPr>
              <a:t>s</a:t>
            </a:r>
            <a:r>
              <a:rPr lang="en-US" altLang="de-DE" sz="1800" b="1" dirty="0" smtClean="0">
                <a:solidFill>
                  <a:schemeClr val="bg1"/>
                </a:solidFill>
              </a:rPr>
              <a:t>e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539552" y="1412776"/>
            <a:ext cx="8129588" cy="48965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None/>
            </a:pPr>
            <a:r>
              <a:rPr lang="fr-BE" altLang="de-DE" sz="2400" b="1" dirty="0" smtClean="0">
                <a:latin typeface="Arial" panose="020B0604020202020204" pitchFamily="34" charset="0"/>
                <a:cs typeface="Arial" panose="020B0604020202020204" pitchFamily="34" charset="0"/>
              </a:rPr>
              <a:t>Legal </a:t>
            </a:r>
            <a:r>
              <a:rPr lang="hu-HU" altLang="de-DE" sz="2400" b="1" dirty="0" err="1" smtClean="0">
                <a:latin typeface="Arial" panose="020B0604020202020204" pitchFamily="34" charset="0"/>
                <a:cs typeface="Arial" panose="020B0604020202020204" pitchFamily="34" charset="0"/>
              </a:rPr>
              <a:t>aspects</a:t>
            </a:r>
            <a:endParaRPr lang="hu-HU" altLang="de-DE" sz="2400" b="1" dirty="0" smtClean="0">
              <a:latin typeface="Arial" panose="020B0604020202020204" pitchFamily="34" charset="0"/>
              <a:cs typeface="Arial" panose="020B0604020202020204" pitchFamily="34" charset="0"/>
            </a:endParaRPr>
          </a:p>
          <a:p>
            <a:pPr marL="0" indent="0" eaLnBrk="1" hangingPunct="1">
              <a:buSzPct val="150000"/>
              <a:buNone/>
            </a:pPr>
            <a:endParaRPr lang="fr-BE" altLang="de-DE" sz="2400" b="1" dirty="0" smtClean="0">
              <a:latin typeface="Arial" panose="020B0604020202020204" pitchFamily="34" charset="0"/>
              <a:cs typeface="Arial" panose="020B0604020202020204" pitchFamily="34" charset="0"/>
            </a:endParaRPr>
          </a:p>
          <a:p>
            <a:pPr marL="0" indent="0" algn="just" eaLnBrk="1" hangingPunct="1">
              <a:buSzPct val="150000"/>
              <a:buNone/>
            </a:pPr>
            <a:endParaRPr lang="hu-HU" altLang="de-DE" sz="1800" dirty="0" smtClean="0">
              <a:latin typeface="Arial" panose="020B0604020202020204" pitchFamily="34" charset="0"/>
              <a:cs typeface="Arial" panose="020B0604020202020204" pitchFamily="34" charset="0"/>
            </a:endParaRPr>
          </a:p>
          <a:p>
            <a:pPr marL="0" indent="0" algn="just" eaLnBrk="1" hangingPunct="1">
              <a:buSzPct val="150000"/>
              <a:buNone/>
            </a:pPr>
            <a:endParaRPr lang="hu-HU" altLang="de-DE" sz="1800" dirty="0">
              <a:latin typeface="Arial" panose="020B0604020202020204" pitchFamily="34" charset="0"/>
              <a:cs typeface="Arial" panose="020B0604020202020204" pitchFamily="34" charset="0"/>
            </a:endParaRPr>
          </a:p>
          <a:p>
            <a:pPr marL="0" indent="0" algn="just" eaLnBrk="1" hangingPunct="1">
              <a:buSzPct val="150000"/>
              <a:buNone/>
            </a:pPr>
            <a:endParaRPr lang="hu-HU" altLang="de-DE" sz="1800" dirty="0" smtClean="0">
              <a:latin typeface="Arial" panose="020B0604020202020204" pitchFamily="34" charset="0"/>
              <a:cs typeface="Arial" panose="020B0604020202020204" pitchFamily="34" charset="0"/>
            </a:endParaRPr>
          </a:p>
          <a:p>
            <a:pPr marL="0" indent="0" algn="just" eaLnBrk="1" hangingPunct="1">
              <a:buSzPct val="150000"/>
              <a:buNone/>
            </a:pPr>
            <a:endParaRPr lang="hu-HU" altLang="de-DE" sz="1800" dirty="0">
              <a:latin typeface="Arial" panose="020B0604020202020204" pitchFamily="34" charset="0"/>
              <a:cs typeface="Arial" panose="020B0604020202020204" pitchFamily="34" charset="0"/>
            </a:endParaRPr>
          </a:p>
          <a:p>
            <a:pPr marL="0" indent="0" algn="just" eaLnBrk="1" hangingPunct="1">
              <a:buSzPct val="150000"/>
              <a:buNone/>
            </a:pPr>
            <a:endParaRPr lang="hu-HU" altLang="de-DE" sz="1800" dirty="0" smtClean="0">
              <a:latin typeface="Arial" panose="020B0604020202020204" pitchFamily="34" charset="0"/>
              <a:cs typeface="Arial" panose="020B0604020202020204" pitchFamily="34" charset="0"/>
            </a:endParaRPr>
          </a:p>
          <a:p>
            <a:pPr marL="0" indent="0" algn="just" eaLnBrk="1" hangingPunct="1">
              <a:buSzPct val="150000"/>
              <a:buNone/>
            </a:pPr>
            <a:endParaRPr lang="hu-HU" altLang="de-DE" sz="1800" dirty="0">
              <a:latin typeface="Arial" panose="020B0604020202020204" pitchFamily="34" charset="0"/>
              <a:cs typeface="Arial" panose="020B0604020202020204" pitchFamily="34" charset="0"/>
            </a:endParaRPr>
          </a:p>
          <a:p>
            <a:pPr marL="0" indent="0" algn="just" eaLnBrk="1" hangingPunct="1">
              <a:buSzPct val="150000"/>
              <a:buNone/>
            </a:pPr>
            <a:endParaRPr lang="hu-HU" altLang="de-DE" sz="1800" dirty="0" smtClean="0">
              <a:latin typeface="Arial" panose="020B0604020202020204" pitchFamily="34" charset="0"/>
              <a:cs typeface="Arial" panose="020B0604020202020204" pitchFamily="34" charset="0"/>
            </a:endParaRPr>
          </a:p>
          <a:p>
            <a:pPr marL="0" indent="0" algn="just" eaLnBrk="1" hangingPunct="1">
              <a:buSzPct val="150000"/>
              <a:buNone/>
            </a:pPr>
            <a:endParaRPr lang="hu-HU" altLang="de-DE" sz="1800" dirty="0">
              <a:latin typeface="Arial" panose="020B0604020202020204" pitchFamily="34" charset="0"/>
              <a:cs typeface="Arial" panose="020B0604020202020204" pitchFamily="34" charset="0"/>
            </a:endParaRPr>
          </a:p>
          <a:p>
            <a:pPr marL="0" indent="0" algn="just" eaLnBrk="1" hangingPunct="1">
              <a:buSzPct val="150000"/>
              <a:buNone/>
            </a:pPr>
            <a:endParaRPr lang="hu-HU" altLang="de-DE" sz="1800" dirty="0" smtClean="0">
              <a:latin typeface="Arial" panose="020B0604020202020204" pitchFamily="34" charset="0"/>
              <a:cs typeface="Arial" panose="020B0604020202020204" pitchFamily="34" charset="0"/>
            </a:endParaRPr>
          </a:p>
          <a:p>
            <a:pPr marL="0" indent="0" algn="just" eaLnBrk="1" hangingPunct="1">
              <a:buSzPct val="150000"/>
              <a:buNone/>
            </a:pPr>
            <a:endParaRPr lang="hu-HU" altLang="de-DE" sz="1800" dirty="0" smtClean="0">
              <a:latin typeface="Arial" panose="020B0604020202020204" pitchFamily="34" charset="0"/>
              <a:cs typeface="Arial" panose="020B0604020202020204" pitchFamily="34" charset="0"/>
            </a:endParaRPr>
          </a:p>
          <a:p>
            <a:pPr algn="just" eaLnBrk="1" hangingPunct="1">
              <a:buSzPct val="150000"/>
            </a:pPr>
            <a:endParaRPr lang="hu-HU" altLang="de-DE" sz="1600" dirty="0" smtClean="0">
              <a:latin typeface="Arial" panose="020B0604020202020204" pitchFamily="34" charset="0"/>
              <a:cs typeface="Arial" panose="020B0604020202020204" pitchFamily="34" charset="0"/>
            </a:endParaRPr>
          </a:p>
          <a:p>
            <a:pPr algn="just" eaLnBrk="1" hangingPunct="1">
              <a:buSzPct val="150000"/>
            </a:pPr>
            <a:r>
              <a:rPr lang="hu-HU" sz="1600" dirty="0" err="1" smtClean="0">
                <a:latin typeface="Arial" panose="020B0604020202020204" pitchFamily="34" charset="0"/>
                <a:cs typeface="Arial" panose="020B0604020202020204" pitchFamily="34" charset="0"/>
              </a:rPr>
              <a:t>Where</a:t>
            </a:r>
            <a:r>
              <a:rPr lang="hu-HU" sz="1600" dirty="0" smtClean="0">
                <a:latin typeface="Arial" panose="020B0604020202020204" pitchFamily="34" charset="0"/>
                <a:cs typeface="Arial" panose="020B0604020202020204" pitchFamily="34" charset="0"/>
              </a:rPr>
              <a:t> no </a:t>
            </a:r>
            <a:r>
              <a:rPr lang="hu-HU" sz="1600" dirty="0" err="1" smtClean="0">
                <a:latin typeface="Arial" panose="020B0604020202020204" pitchFamily="34" charset="0"/>
                <a:cs typeface="Arial" panose="020B0604020202020204" pitchFamily="34" charset="0"/>
              </a:rPr>
              <a:t>wholesale</a:t>
            </a:r>
            <a:r>
              <a:rPr lang="hu-HU" sz="1600" dirty="0" smtClean="0">
                <a:latin typeface="Arial" panose="020B0604020202020204" pitchFamily="34" charset="0"/>
                <a:cs typeface="Arial" panose="020B0604020202020204" pitchFamily="34" charset="0"/>
              </a:rPr>
              <a:t> </a:t>
            </a:r>
            <a:r>
              <a:rPr lang="hu-HU" sz="1600" dirty="0" err="1" smtClean="0">
                <a:latin typeface="Arial" panose="020B0604020202020204" pitchFamily="34" charset="0"/>
                <a:cs typeface="Arial" panose="020B0604020202020204" pitchFamily="34" charset="0"/>
              </a:rPr>
              <a:t>trading</a:t>
            </a:r>
            <a:r>
              <a:rPr lang="hu-HU" sz="1600" dirty="0" smtClean="0">
                <a:latin typeface="Arial" panose="020B0604020202020204" pitchFamily="34" charset="0"/>
                <a:cs typeface="Arial" panose="020B0604020202020204" pitchFamily="34" charset="0"/>
              </a:rPr>
              <a:t> </a:t>
            </a:r>
            <a:r>
              <a:rPr lang="hu-HU" sz="1600" dirty="0" err="1" smtClean="0">
                <a:latin typeface="Arial" panose="020B0604020202020204" pitchFamily="34" charset="0"/>
                <a:cs typeface="Arial" panose="020B0604020202020204" pitchFamily="34" charset="0"/>
              </a:rPr>
              <a:t>license</a:t>
            </a:r>
            <a:r>
              <a:rPr lang="hu-HU" sz="1600" dirty="0" smtClean="0">
                <a:latin typeface="Arial" panose="020B0604020202020204" pitchFamily="34" charset="0"/>
                <a:cs typeface="Arial" panose="020B0604020202020204" pitchFamily="34" charset="0"/>
              </a:rPr>
              <a:t> is </a:t>
            </a:r>
            <a:r>
              <a:rPr lang="hu-HU" sz="1600" dirty="0" err="1" smtClean="0">
                <a:latin typeface="Arial" panose="020B0604020202020204" pitchFamily="34" charset="0"/>
                <a:cs typeface="Arial" panose="020B0604020202020204" pitchFamily="34" charset="0"/>
              </a:rPr>
              <a:t>required</a:t>
            </a:r>
            <a:r>
              <a:rPr lang="hu-HU" sz="1600" dirty="0" smtClean="0">
                <a:latin typeface="Arial" panose="020B0604020202020204" pitchFamily="34" charset="0"/>
                <a:cs typeface="Arial" panose="020B0604020202020204" pitchFamily="34" charset="0"/>
              </a:rPr>
              <a:t>, </a:t>
            </a:r>
            <a:r>
              <a:rPr lang="hu-HU" sz="1600" dirty="0" err="1" smtClean="0">
                <a:latin typeface="Arial" panose="020B0604020202020204" pitchFamily="34" charset="0"/>
                <a:cs typeface="Arial" panose="020B0604020202020204" pitchFamily="34" charset="0"/>
              </a:rPr>
              <a:t>the</a:t>
            </a:r>
            <a:r>
              <a:rPr lang="hu-HU" sz="1600" dirty="0" smtClean="0">
                <a:latin typeface="Arial" panose="020B0604020202020204" pitchFamily="34" charset="0"/>
                <a:cs typeface="Arial" panose="020B0604020202020204" pitchFamily="34" charset="0"/>
              </a:rPr>
              <a:t> project </a:t>
            </a:r>
            <a:r>
              <a:rPr lang="hu-HU" sz="1600" dirty="0" err="1" smtClean="0">
                <a:latin typeface="Arial" panose="020B0604020202020204" pitchFamily="34" charset="0"/>
                <a:cs typeface="Arial" panose="020B0604020202020204" pitchFamily="34" charset="0"/>
              </a:rPr>
              <a:t>will</a:t>
            </a:r>
            <a:r>
              <a:rPr lang="hu-HU" sz="1600" dirty="0" smtClean="0">
                <a:latin typeface="Arial" panose="020B0604020202020204" pitchFamily="34" charset="0"/>
                <a:cs typeface="Arial" panose="020B0604020202020204" pitchFamily="34" charset="0"/>
              </a:rPr>
              <a:t> </a:t>
            </a:r>
            <a:r>
              <a:rPr lang="hu-HU" sz="1600" dirty="0" err="1" smtClean="0">
                <a:latin typeface="Arial" panose="020B0604020202020204" pitchFamily="34" charset="0"/>
                <a:cs typeface="Arial" panose="020B0604020202020204" pitchFamily="34" charset="0"/>
              </a:rPr>
              <a:t>pose</a:t>
            </a:r>
            <a:r>
              <a:rPr lang="hu-HU" sz="1600" dirty="0" smtClean="0">
                <a:latin typeface="Arial" panose="020B0604020202020204" pitchFamily="34" charset="0"/>
                <a:cs typeface="Arial" panose="020B0604020202020204" pitchFamily="34" charset="0"/>
              </a:rPr>
              <a:t> no </a:t>
            </a:r>
            <a:r>
              <a:rPr lang="hu-HU" sz="1600" dirty="0" err="1" smtClean="0">
                <a:latin typeface="Arial" panose="020B0604020202020204" pitchFamily="34" charset="0"/>
                <a:cs typeface="Arial" panose="020B0604020202020204" pitchFamily="34" charset="0"/>
              </a:rPr>
              <a:t>further</a:t>
            </a:r>
            <a:r>
              <a:rPr lang="hu-HU" sz="1600" dirty="0" smtClean="0">
                <a:latin typeface="Arial" panose="020B0604020202020204" pitchFamily="34" charset="0"/>
                <a:cs typeface="Arial" panose="020B0604020202020204" pitchFamily="34" charset="0"/>
              </a:rPr>
              <a:t> </a:t>
            </a:r>
            <a:r>
              <a:rPr lang="hu-HU" sz="1600" dirty="0" err="1" smtClean="0">
                <a:latin typeface="Arial" panose="020B0604020202020204" pitchFamily="34" charset="0"/>
                <a:cs typeface="Arial" panose="020B0604020202020204" pitchFamily="34" charset="0"/>
              </a:rPr>
              <a:t>administrative</a:t>
            </a:r>
            <a:r>
              <a:rPr lang="hu-HU" sz="1600" dirty="0" smtClean="0">
                <a:latin typeface="Arial" panose="020B0604020202020204" pitchFamily="34" charset="0"/>
                <a:cs typeface="Arial" panose="020B0604020202020204" pitchFamily="34" charset="0"/>
              </a:rPr>
              <a:t> </a:t>
            </a:r>
            <a:r>
              <a:rPr lang="hu-HU" sz="1600" dirty="0" err="1" smtClean="0">
                <a:latin typeface="Arial" panose="020B0604020202020204" pitchFamily="34" charset="0"/>
                <a:cs typeface="Arial" panose="020B0604020202020204" pitchFamily="34" charset="0"/>
              </a:rPr>
              <a:t>burdends</a:t>
            </a:r>
            <a:endParaRPr lang="hu-HU" sz="1600" dirty="0" smtClean="0">
              <a:latin typeface="Arial" panose="020B0604020202020204" pitchFamily="34" charset="0"/>
              <a:cs typeface="Arial" panose="020B0604020202020204" pitchFamily="34" charset="0"/>
            </a:endParaRPr>
          </a:p>
          <a:p>
            <a:pPr algn="just" eaLnBrk="1" hangingPunct="1">
              <a:buSzPct val="150000"/>
            </a:pPr>
            <a:r>
              <a:rPr lang="en-GB" sz="1600" dirty="0" smtClean="0">
                <a:latin typeface="Arial" panose="020B0604020202020204" pitchFamily="34" charset="0"/>
                <a:cs typeface="Arial" panose="020B0604020202020204" pitchFamily="34" charset="0"/>
              </a:rPr>
              <a:t>The </a:t>
            </a:r>
            <a:r>
              <a:rPr lang="en-GB" sz="1600" dirty="0">
                <a:latin typeface="Arial" panose="020B0604020202020204" pitchFamily="34" charset="0"/>
                <a:cs typeface="Arial" panose="020B0604020202020204" pitchFamily="34" charset="0"/>
              </a:rPr>
              <a:t>differences of natural gas trade </a:t>
            </a:r>
            <a:r>
              <a:rPr lang="hu-HU" sz="1600" dirty="0" err="1" smtClean="0">
                <a:latin typeface="Arial" panose="020B0604020202020204" pitchFamily="34" charset="0"/>
                <a:cs typeface="Arial" panose="020B0604020202020204" pitchFamily="34" charset="0"/>
              </a:rPr>
              <a:t>among</a:t>
            </a:r>
            <a:r>
              <a:rPr lang="hu-HU" sz="1600" dirty="0" smtClean="0">
                <a:latin typeface="Arial" panose="020B0604020202020204" pitchFamily="34" charset="0"/>
                <a:cs typeface="Arial" panose="020B0604020202020204" pitchFamily="34" charset="0"/>
              </a:rPr>
              <a:t> SSE </a:t>
            </a:r>
            <a:r>
              <a:rPr lang="hu-HU" sz="1600" dirty="0" err="1" smtClean="0">
                <a:latin typeface="Arial" panose="020B0604020202020204" pitchFamily="34" charset="0"/>
                <a:cs typeface="Arial" panose="020B0604020202020204" pitchFamily="34" charset="0"/>
              </a:rPr>
              <a:t>countries</a:t>
            </a:r>
            <a:r>
              <a:rPr lang="en-GB" sz="1600" dirty="0" smtClean="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are well reflected by the inconsistencies of associated concepts and definitions </a:t>
            </a:r>
            <a:r>
              <a:rPr lang="en-GB" sz="1600" dirty="0" smtClean="0">
                <a:latin typeface="Arial" panose="020B0604020202020204" pitchFamily="34" charset="0"/>
                <a:cs typeface="Arial" panose="020B0604020202020204" pitchFamily="34" charset="0"/>
              </a:rPr>
              <a:t>used</a:t>
            </a:r>
            <a:endParaRPr lang="fr-BE" altLang="de-DE" sz="1600" dirty="0" smtClean="0">
              <a:solidFill>
                <a:srgbClr val="898989"/>
              </a:solidFill>
              <a:latin typeface="Arial" panose="020B0604020202020204" pitchFamily="34" charset="0"/>
              <a:cs typeface="Arial" panose="020B0604020202020204" pitchFamily="34" charset="0"/>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6"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hu-HU" altLang="de-DE" b="1" dirty="0">
                <a:solidFill>
                  <a:srgbClr val="FFFFFF"/>
                </a:solidFill>
                <a:latin typeface="Verdana" pitchFamily="34" charset="0"/>
              </a:rPr>
              <a:t>13. December 2016, </a:t>
            </a:r>
            <a:r>
              <a:rPr lang="hu-HU" altLang="de-DE" b="1" dirty="0" err="1">
                <a:solidFill>
                  <a:srgbClr val="FFFFFF"/>
                </a:solidFill>
                <a:latin typeface="Verdana" pitchFamily="34" charset="0"/>
              </a:rPr>
              <a:t>Bucharest</a:t>
            </a:r>
            <a:endParaRPr lang="en-US" altLang="de-DE" b="1" dirty="0">
              <a:solidFill>
                <a:srgbClr val="FFFFFF"/>
              </a:solidFill>
            </a:endParaRPr>
          </a:p>
        </p:txBody>
      </p:sp>
      <p:graphicFrame>
        <p:nvGraphicFramePr>
          <p:cNvPr id="7" name="Táblázat 6"/>
          <p:cNvGraphicFramePr>
            <a:graphicFrameLocks noGrp="1"/>
          </p:cNvGraphicFramePr>
          <p:nvPr>
            <p:extLst>
              <p:ext uri="{D42A27DB-BD31-4B8C-83A1-F6EECF244321}">
                <p14:modId xmlns:p14="http://schemas.microsoft.com/office/powerpoint/2010/main" val="3990040710"/>
              </p:ext>
            </p:extLst>
          </p:nvPr>
        </p:nvGraphicFramePr>
        <p:xfrm>
          <a:off x="2987824" y="1916832"/>
          <a:ext cx="3816424" cy="3115170"/>
        </p:xfrm>
        <a:graphic>
          <a:graphicData uri="http://schemas.openxmlformats.org/drawingml/2006/table">
            <a:tbl>
              <a:tblPr firstRow="1" firstCol="1" bandRow="1">
                <a:tableStyleId>{5C22544A-7EE6-4342-B048-85BDC9FD1C3A}</a:tableStyleId>
              </a:tblPr>
              <a:tblGrid>
                <a:gridCol w="1546819"/>
                <a:gridCol w="2269605"/>
              </a:tblGrid>
              <a:tr h="608952">
                <a:tc>
                  <a:txBody>
                    <a:bodyPr/>
                    <a:lstStyle/>
                    <a:p>
                      <a:pPr>
                        <a:lnSpc>
                          <a:spcPct val="115000"/>
                        </a:lnSpc>
                        <a:spcAft>
                          <a:spcPts val="0"/>
                        </a:spcAft>
                      </a:pPr>
                      <a:r>
                        <a:rPr lang="hu-HU" sz="1100" dirty="0">
                          <a:effectLst/>
                        </a:rPr>
                        <a:t> </a:t>
                      </a:r>
                      <a:endParaRPr lang="hu-HU" sz="1100" dirty="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dirty="0" err="1">
                          <a:effectLst/>
                        </a:rPr>
                        <a:t>Does</a:t>
                      </a:r>
                      <a:r>
                        <a:rPr lang="hu-HU" sz="1100" dirty="0">
                          <a:effectLst/>
                        </a:rPr>
                        <a:t> </a:t>
                      </a:r>
                      <a:r>
                        <a:rPr lang="hu-HU" sz="1100" dirty="0" err="1">
                          <a:effectLst/>
                        </a:rPr>
                        <a:t>wholesale</a:t>
                      </a:r>
                      <a:r>
                        <a:rPr lang="hu-HU" sz="1100" dirty="0">
                          <a:effectLst/>
                        </a:rPr>
                        <a:t> </a:t>
                      </a:r>
                      <a:r>
                        <a:rPr lang="hu-HU" sz="1100" dirty="0" err="1">
                          <a:effectLst/>
                        </a:rPr>
                        <a:t>natural</a:t>
                      </a:r>
                      <a:r>
                        <a:rPr lang="hu-HU" sz="1100" dirty="0">
                          <a:effectLst/>
                        </a:rPr>
                        <a:t> </a:t>
                      </a:r>
                      <a:r>
                        <a:rPr lang="hu-HU" sz="1100" dirty="0" err="1">
                          <a:effectLst/>
                        </a:rPr>
                        <a:t>gas</a:t>
                      </a:r>
                      <a:r>
                        <a:rPr lang="hu-HU" sz="1100" dirty="0">
                          <a:effectLst/>
                        </a:rPr>
                        <a:t> trade </a:t>
                      </a:r>
                      <a:r>
                        <a:rPr lang="hu-HU" sz="1100" dirty="0" err="1">
                          <a:effectLst/>
                        </a:rPr>
                        <a:t>require</a:t>
                      </a:r>
                      <a:r>
                        <a:rPr lang="hu-HU" sz="1100" dirty="0">
                          <a:effectLst/>
                        </a:rPr>
                        <a:t> a licence?</a:t>
                      </a:r>
                      <a:endParaRPr lang="hu-HU" sz="1100" dirty="0">
                        <a:effectLst/>
                        <a:latin typeface="Times New Roman"/>
                        <a:ea typeface="Calibri"/>
                        <a:cs typeface="Calibri"/>
                      </a:endParaRPr>
                    </a:p>
                  </a:txBody>
                  <a:tcPr marL="68580" marR="68580" marT="0" marB="0"/>
                </a:tc>
              </a:tr>
              <a:tr h="191338">
                <a:tc>
                  <a:txBody>
                    <a:bodyPr/>
                    <a:lstStyle/>
                    <a:p>
                      <a:pPr>
                        <a:lnSpc>
                          <a:spcPct val="115000"/>
                        </a:lnSpc>
                        <a:spcAft>
                          <a:spcPts val="0"/>
                        </a:spcAft>
                      </a:pPr>
                      <a:r>
                        <a:rPr lang="hu-HU" sz="1100">
                          <a:effectLst/>
                        </a:rPr>
                        <a:t>Austria</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No</a:t>
                      </a:r>
                      <a:endParaRPr lang="hu-HU" sz="1100">
                        <a:effectLst/>
                        <a:latin typeface="Times New Roman"/>
                        <a:ea typeface="Calibri"/>
                        <a:cs typeface="Calibri"/>
                      </a:endParaRPr>
                    </a:p>
                  </a:txBody>
                  <a:tcPr marL="68580" marR="68580" marT="0" marB="0"/>
                </a:tc>
              </a:tr>
              <a:tr h="191338">
                <a:tc>
                  <a:txBody>
                    <a:bodyPr/>
                    <a:lstStyle/>
                    <a:p>
                      <a:pPr>
                        <a:lnSpc>
                          <a:spcPct val="115000"/>
                        </a:lnSpc>
                        <a:spcAft>
                          <a:spcPts val="0"/>
                        </a:spcAft>
                      </a:pPr>
                      <a:r>
                        <a:rPr lang="hu-HU" sz="1100">
                          <a:effectLst/>
                        </a:rPr>
                        <a:t>Bulgaria</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dirty="0">
                          <a:effectLst/>
                        </a:rPr>
                        <a:t> </a:t>
                      </a:r>
                      <a:endParaRPr lang="hu-HU" sz="1100" dirty="0">
                        <a:effectLst/>
                        <a:latin typeface="Times New Roman"/>
                        <a:ea typeface="Calibri"/>
                        <a:cs typeface="Calibri"/>
                      </a:endParaRPr>
                    </a:p>
                  </a:txBody>
                  <a:tcPr marL="68580" marR="68580" marT="0" marB="0"/>
                </a:tc>
              </a:tr>
              <a:tr h="191338">
                <a:tc>
                  <a:txBody>
                    <a:bodyPr/>
                    <a:lstStyle/>
                    <a:p>
                      <a:pPr>
                        <a:lnSpc>
                          <a:spcPct val="115000"/>
                        </a:lnSpc>
                        <a:spcAft>
                          <a:spcPts val="0"/>
                        </a:spcAft>
                      </a:pPr>
                      <a:r>
                        <a:rPr lang="hu-HU" sz="1100">
                          <a:effectLst/>
                        </a:rPr>
                        <a:t>Czech Republic</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dirty="0" err="1">
                          <a:effectLst/>
                        </a:rPr>
                        <a:t>Yes</a:t>
                      </a:r>
                      <a:endParaRPr lang="hu-HU" sz="1100" dirty="0">
                        <a:effectLst/>
                        <a:latin typeface="Times New Roman"/>
                        <a:ea typeface="Calibri"/>
                        <a:cs typeface="Calibri"/>
                      </a:endParaRPr>
                    </a:p>
                  </a:txBody>
                  <a:tcPr marL="68580" marR="68580" marT="0" marB="0"/>
                </a:tc>
              </a:tr>
              <a:tr h="191338">
                <a:tc>
                  <a:txBody>
                    <a:bodyPr/>
                    <a:lstStyle/>
                    <a:p>
                      <a:pPr>
                        <a:lnSpc>
                          <a:spcPct val="115000"/>
                        </a:lnSpc>
                        <a:spcAft>
                          <a:spcPts val="0"/>
                        </a:spcAft>
                      </a:pPr>
                      <a:r>
                        <a:rPr lang="hu-HU" sz="1100" dirty="0" err="1">
                          <a:effectLst/>
                        </a:rPr>
                        <a:t>Croatia</a:t>
                      </a:r>
                      <a:endParaRPr lang="hu-HU" sz="1100" dirty="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dirty="0" smtClean="0">
                          <a:effectLst/>
                        </a:rPr>
                        <a:t> </a:t>
                      </a:r>
                      <a:r>
                        <a:rPr lang="hu-HU" sz="1100" dirty="0" err="1" smtClean="0">
                          <a:effectLst/>
                        </a:rPr>
                        <a:t>Yes</a:t>
                      </a:r>
                      <a:r>
                        <a:rPr lang="hu-HU" sz="1100" dirty="0">
                          <a:effectLst/>
                        </a:rPr>
                        <a:t> </a:t>
                      </a:r>
                      <a:endParaRPr lang="hu-HU" sz="1100" dirty="0">
                        <a:effectLst/>
                        <a:latin typeface="Times New Roman"/>
                        <a:ea typeface="Calibri"/>
                        <a:cs typeface="Calibri"/>
                      </a:endParaRPr>
                    </a:p>
                  </a:txBody>
                  <a:tcPr marL="68580" marR="68580" marT="0" marB="0"/>
                </a:tc>
              </a:tr>
              <a:tr h="191338">
                <a:tc>
                  <a:txBody>
                    <a:bodyPr/>
                    <a:lstStyle/>
                    <a:p>
                      <a:pPr>
                        <a:lnSpc>
                          <a:spcPct val="115000"/>
                        </a:lnSpc>
                        <a:spcAft>
                          <a:spcPts val="0"/>
                        </a:spcAft>
                      </a:pPr>
                      <a:r>
                        <a:rPr lang="hu-HU" sz="1100">
                          <a:effectLst/>
                        </a:rPr>
                        <a:t>Cyprus</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dirty="0">
                          <a:effectLst/>
                        </a:rPr>
                        <a:t> </a:t>
                      </a:r>
                      <a:r>
                        <a:rPr lang="hu-HU" sz="1100" dirty="0" err="1" smtClean="0">
                          <a:effectLst/>
                        </a:rPr>
                        <a:t>Yes</a:t>
                      </a:r>
                      <a:endParaRPr lang="hu-HU" sz="1100" dirty="0">
                        <a:effectLst/>
                        <a:latin typeface="Times New Roman"/>
                        <a:ea typeface="Calibri"/>
                        <a:cs typeface="Calibri"/>
                      </a:endParaRPr>
                    </a:p>
                  </a:txBody>
                  <a:tcPr marL="68580" marR="68580" marT="0" marB="0"/>
                </a:tc>
              </a:tr>
              <a:tr h="191338">
                <a:tc>
                  <a:txBody>
                    <a:bodyPr/>
                    <a:lstStyle/>
                    <a:p>
                      <a:pPr>
                        <a:lnSpc>
                          <a:spcPct val="115000"/>
                        </a:lnSpc>
                        <a:spcAft>
                          <a:spcPts val="0"/>
                        </a:spcAft>
                      </a:pPr>
                      <a:r>
                        <a:rPr lang="hu-HU" sz="1100">
                          <a:effectLst/>
                        </a:rPr>
                        <a:t>Greece</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dirty="0">
                          <a:effectLst/>
                        </a:rPr>
                        <a:t> </a:t>
                      </a:r>
                      <a:r>
                        <a:rPr lang="hu-HU" sz="1100" dirty="0" smtClean="0">
                          <a:effectLst/>
                        </a:rPr>
                        <a:t>No</a:t>
                      </a:r>
                      <a:endParaRPr lang="hu-HU" sz="1100" dirty="0">
                        <a:effectLst/>
                        <a:latin typeface="Times New Roman"/>
                        <a:ea typeface="Calibri"/>
                        <a:cs typeface="Calibri"/>
                      </a:endParaRPr>
                    </a:p>
                  </a:txBody>
                  <a:tcPr marL="68580" marR="68580" marT="0" marB="0"/>
                </a:tc>
              </a:tr>
              <a:tr h="191338">
                <a:tc>
                  <a:txBody>
                    <a:bodyPr/>
                    <a:lstStyle/>
                    <a:p>
                      <a:pPr>
                        <a:lnSpc>
                          <a:spcPct val="115000"/>
                        </a:lnSpc>
                        <a:spcAft>
                          <a:spcPts val="0"/>
                        </a:spcAft>
                      </a:pPr>
                      <a:r>
                        <a:rPr lang="hu-HU" sz="1100">
                          <a:effectLst/>
                        </a:rPr>
                        <a:t>Hungary</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Yes</a:t>
                      </a:r>
                      <a:endParaRPr lang="hu-HU" sz="1100">
                        <a:effectLst/>
                        <a:latin typeface="Times New Roman"/>
                        <a:ea typeface="Calibri"/>
                        <a:cs typeface="Calibri"/>
                      </a:endParaRPr>
                    </a:p>
                  </a:txBody>
                  <a:tcPr marL="68580" marR="68580" marT="0" marB="0"/>
                </a:tc>
              </a:tr>
              <a:tr h="191338">
                <a:tc>
                  <a:txBody>
                    <a:bodyPr/>
                    <a:lstStyle/>
                    <a:p>
                      <a:pPr>
                        <a:lnSpc>
                          <a:spcPct val="115000"/>
                        </a:lnSpc>
                        <a:spcAft>
                          <a:spcPts val="0"/>
                        </a:spcAft>
                      </a:pPr>
                      <a:r>
                        <a:rPr lang="hu-HU" sz="1100">
                          <a:effectLst/>
                        </a:rPr>
                        <a:t>Italy</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dirty="0">
                          <a:effectLst/>
                        </a:rPr>
                        <a:t>No</a:t>
                      </a:r>
                      <a:endParaRPr lang="hu-HU" sz="1100" dirty="0">
                        <a:effectLst/>
                        <a:latin typeface="Times New Roman"/>
                        <a:ea typeface="Calibri"/>
                        <a:cs typeface="Calibri"/>
                      </a:endParaRPr>
                    </a:p>
                  </a:txBody>
                  <a:tcPr marL="68580" marR="68580" marT="0" marB="0"/>
                </a:tc>
              </a:tr>
              <a:tr h="191338">
                <a:tc>
                  <a:txBody>
                    <a:bodyPr/>
                    <a:lstStyle/>
                    <a:p>
                      <a:pPr>
                        <a:lnSpc>
                          <a:spcPct val="115000"/>
                        </a:lnSpc>
                        <a:spcAft>
                          <a:spcPts val="0"/>
                        </a:spcAft>
                      </a:pPr>
                      <a:r>
                        <a:rPr lang="hu-HU" sz="1100">
                          <a:effectLst/>
                        </a:rPr>
                        <a:t>Poland</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Yes</a:t>
                      </a:r>
                      <a:endParaRPr lang="hu-HU" sz="1100">
                        <a:effectLst/>
                        <a:latin typeface="Times New Roman"/>
                        <a:ea typeface="Calibri"/>
                        <a:cs typeface="Calibri"/>
                      </a:endParaRPr>
                    </a:p>
                  </a:txBody>
                  <a:tcPr marL="68580" marR="68580" marT="0" marB="0"/>
                </a:tc>
              </a:tr>
              <a:tr h="191338">
                <a:tc>
                  <a:txBody>
                    <a:bodyPr/>
                    <a:lstStyle/>
                    <a:p>
                      <a:pPr>
                        <a:lnSpc>
                          <a:spcPct val="115000"/>
                        </a:lnSpc>
                        <a:spcAft>
                          <a:spcPts val="0"/>
                        </a:spcAft>
                      </a:pPr>
                      <a:r>
                        <a:rPr lang="hu-HU" sz="1100">
                          <a:effectLst/>
                        </a:rPr>
                        <a:t>Romania</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dirty="0" err="1" smtClean="0">
                          <a:effectLst/>
                        </a:rPr>
                        <a:t>Yes</a:t>
                      </a:r>
                      <a:endParaRPr lang="hu-HU" sz="1100" dirty="0">
                        <a:effectLst/>
                        <a:latin typeface="Times New Roman"/>
                        <a:ea typeface="Calibri"/>
                        <a:cs typeface="Calibri"/>
                      </a:endParaRPr>
                    </a:p>
                  </a:txBody>
                  <a:tcPr marL="68580" marR="68580" marT="0" marB="0"/>
                </a:tc>
              </a:tr>
              <a:tr h="191338">
                <a:tc>
                  <a:txBody>
                    <a:bodyPr/>
                    <a:lstStyle/>
                    <a:p>
                      <a:pPr>
                        <a:lnSpc>
                          <a:spcPct val="115000"/>
                        </a:lnSpc>
                        <a:spcAft>
                          <a:spcPts val="0"/>
                        </a:spcAft>
                      </a:pPr>
                      <a:r>
                        <a:rPr lang="hu-HU" sz="1100">
                          <a:effectLst/>
                        </a:rPr>
                        <a:t>Slovakia</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No</a:t>
                      </a:r>
                      <a:endParaRPr lang="hu-HU" sz="1100">
                        <a:effectLst/>
                        <a:latin typeface="Times New Roman"/>
                        <a:ea typeface="Calibri"/>
                        <a:cs typeface="Calibri"/>
                      </a:endParaRPr>
                    </a:p>
                  </a:txBody>
                  <a:tcPr marL="68580" marR="68580" marT="0" marB="0"/>
                </a:tc>
              </a:tr>
              <a:tr h="191338">
                <a:tc>
                  <a:txBody>
                    <a:bodyPr/>
                    <a:lstStyle/>
                    <a:p>
                      <a:pPr>
                        <a:lnSpc>
                          <a:spcPct val="115000"/>
                        </a:lnSpc>
                        <a:spcAft>
                          <a:spcPts val="0"/>
                        </a:spcAft>
                      </a:pPr>
                      <a:r>
                        <a:rPr lang="hu-HU" sz="1100">
                          <a:effectLst/>
                        </a:rPr>
                        <a:t>Slovenia</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dirty="0">
                          <a:effectLst/>
                        </a:rPr>
                        <a:t> </a:t>
                      </a:r>
                      <a:r>
                        <a:rPr lang="hu-HU" sz="1100" dirty="0" smtClean="0">
                          <a:effectLst/>
                        </a:rPr>
                        <a:t>No</a:t>
                      </a:r>
                      <a:endParaRPr lang="hu-HU" sz="1100" dirty="0">
                        <a:effectLst/>
                        <a:latin typeface="Times New Roman"/>
                        <a:ea typeface="Calibri"/>
                        <a:cs typeface="Calibri"/>
                      </a:endParaRPr>
                    </a:p>
                  </a:txBody>
                  <a:tcPr marL="68580" marR="68580" marT="0" marB="0"/>
                </a:tc>
              </a:tr>
              <a:tr h="191338">
                <a:tc>
                  <a:txBody>
                    <a:bodyPr/>
                    <a:lstStyle/>
                    <a:p>
                      <a:pPr>
                        <a:lnSpc>
                          <a:spcPct val="115000"/>
                        </a:lnSpc>
                        <a:spcAft>
                          <a:spcPts val="0"/>
                        </a:spcAft>
                      </a:pPr>
                      <a:r>
                        <a:rPr lang="hu-HU" sz="1100" dirty="0" err="1" smtClean="0">
                          <a:effectLst/>
                        </a:rPr>
                        <a:t>Serbia</a:t>
                      </a:r>
                      <a:endParaRPr lang="hu-HU" sz="1100" dirty="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dirty="0" err="1">
                          <a:effectLst/>
                        </a:rPr>
                        <a:t>Yes</a:t>
                      </a:r>
                      <a:endParaRPr lang="hu-HU" sz="1100" dirty="0">
                        <a:effectLst/>
                        <a:latin typeface="Times New Roman"/>
                        <a:ea typeface="Calibri"/>
                        <a:cs typeface="Calibri"/>
                      </a:endParaRPr>
                    </a:p>
                  </a:txBody>
                  <a:tcPr marL="68580" marR="68580" marT="0" marB="0"/>
                </a:tc>
              </a:tr>
            </a:tbl>
          </a:graphicData>
        </a:graphic>
      </p:graphicFrame>
    </p:spTree>
    <p:extLst>
      <p:ext uri="{BB962C8B-B14F-4D97-AF65-F5344CB8AC3E}">
        <p14:creationId xmlns:p14="http://schemas.microsoft.com/office/powerpoint/2010/main" val="2686907325"/>
      </p:ext>
    </p:extLst>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a:t>
            </a:r>
            <a:r>
              <a:rPr lang="hu-HU" altLang="de-DE" sz="1800" b="1" dirty="0" smtClean="0">
                <a:solidFill>
                  <a:schemeClr val="bg1"/>
                </a:solidFill>
              </a:rPr>
              <a:t>s</a:t>
            </a:r>
            <a:r>
              <a:rPr lang="en-US" altLang="de-DE" sz="1800" b="1" dirty="0" smtClean="0">
                <a:solidFill>
                  <a:schemeClr val="bg1"/>
                </a:solidFill>
              </a:rPr>
              <a:t>e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6"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hu-HU" altLang="de-DE" b="1" dirty="0">
                <a:solidFill>
                  <a:srgbClr val="FFFFFF"/>
                </a:solidFill>
                <a:latin typeface="Verdana" pitchFamily="34" charset="0"/>
              </a:rPr>
              <a:t>13. December 2016, </a:t>
            </a:r>
            <a:r>
              <a:rPr lang="hu-HU" altLang="de-DE" b="1" dirty="0" err="1">
                <a:solidFill>
                  <a:srgbClr val="FFFFFF"/>
                </a:solidFill>
                <a:latin typeface="Verdana" pitchFamily="34" charset="0"/>
              </a:rPr>
              <a:t>Bucharest</a:t>
            </a:r>
            <a:endParaRPr lang="en-US" altLang="de-DE" b="1" dirty="0">
              <a:solidFill>
                <a:srgbClr val="FFFFFF"/>
              </a:solidFill>
            </a:endParaRPr>
          </a:p>
        </p:txBody>
      </p:sp>
      <p:graphicFrame>
        <p:nvGraphicFramePr>
          <p:cNvPr id="2" name="Diagram 1"/>
          <p:cNvGraphicFramePr/>
          <p:nvPr>
            <p:extLst>
              <p:ext uri="{D42A27DB-BD31-4B8C-83A1-F6EECF244321}">
                <p14:modId xmlns:p14="http://schemas.microsoft.com/office/powerpoint/2010/main" val="2674827595"/>
              </p:ext>
            </p:extLst>
          </p:nvPr>
        </p:nvGraphicFramePr>
        <p:xfrm>
          <a:off x="228600" y="1397000"/>
          <a:ext cx="5711552" cy="4840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zövegdoboz 2"/>
          <p:cNvSpPr txBox="1"/>
          <p:nvPr/>
        </p:nvSpPr>
        <p:spPr>
          <a:xfrm>
            <a:off x="5868144" y="5157192"/>
            <a:ext cx="3228576" cy="923330"/>
          </a:xfrm>
          <a:prstGeom prst="rect">
            <a:avLst/>
          </a:prstGeom>
          <a:noFill/>
        </p:spPr>
        <p:txBody>
          <a:bodyPr wrap="square" rtlCol="0">
            <a:spAutoFit/>
          </a:bodyPr>
          <a:lstStyle/>
          <a:p>
            <a:r>
              <a:rPr lang="hu-HU" dirty="0" smtClean="0"/>
              <a:t>The </a:t>
            </a:r>
            <a:r>
              <a:rPr lang="hu-HU" dirty="0" err="1" smtClean="0"/>
              <a:t>principles</a:t>
            </a:r>
            <a:r>
              <a:rPr lang="hu-HU" dirty="0" smtClean="0"/>
              <a:t> </a:t>
            </a:r>
            <a:r>
              <a:rPr lang="hu-HU" dirty="0" err="1" smtClean="0"/>
              <a:t>necessary</a:t>
            </a:r>
            <a:r>
              <a:rPr lang="hu-HU" dirty="0" smtClean="0"/>
              <a:t> </a:t>
            </a:r>
            <a:r>
              <a:rPr lang="hu-HU" dirty="0" err="1" smtClean="0"/>
              <a:t>to</a:t>
            </a:r>
            <a:r>
              <a:rPr lang="hu-HU" dirty="0" smtClean="0"/>
              <a:t> </a:t>
            </a:r>
            <a:r>
              <a:rPr lang="hu-HU" dirty="0" err="1" smtClean="0"/>
              <a:t>facilitate</a:t>
            </a:r>
            <a:r>
              <a:rPr lang="hu-HU" dirty="0" smtClean="0"/>
              <a:t> </a:t>
            </a:r>
            <a:r>
              <a:rPr lang="hu-HU" dirty="0" err="1" smtClean="0"/>
              <a:t>smooth</a:t>
            </a:r>
            <a:r>
              <a:rPr lang="hu-HU" dirty="0" smtClean="0"/>
              <a:t> </a:t>
            </a:r>
            <a:r>
              <a:rPr lang="hu-HU" dirty="0" err="1" smtClean="0"/>
              <a:t>operation</a:t>
            </a:r>
            <a:r>
              <a:rPr lang="hu-HU" dirty="0" smtClean="0"/>
              <a:t> and </a:t>
            </a:r>
            <a:r>
              <a:rPr lang="hu-HU" dirty="0" err="1" smtClean="0"/>
              <a:t>supervision</a:t>
            </a:r>
            <a:r>
              <a:rPr lang="hu-HU" dirty="0" smtClean="0"/>
              <a:t> of </a:t>
            </a:r>
            <a:r>
              <a:rPr lang="hu-HU" dirty="0" err="1" smtClean="0"/>
              <a:t>the</a:t>
            </a:r>
            <a:r>
              <a:rPr lang="hu-HU" dirty="0" smtClean="0"/>
              <a:t> market</a:t>
            </a:r>
            <a:endParaRPr lang="hu-HU" dirty="0"/>
          </a:p>
        </p:txBody>
      </p:sp>
      <p:sp>
        <p:nvSpPr>
          <p:cNvPr id="4" name="Szövegdoboz 3"/>
          <p:cNvSpPr txBox="1"/>
          <p:nvPr/>
        </p:nvSpPr>
        <p:spPr>
          <a:xfrm>
            <a:off x="5148064" y="3861048"/>
            <a:ext cx="3816424" cy="923330"/>
          </a:xfrm>
          <a:prstGeom prst="rect">
            <a:avLst/>
          </a:prstGeom>
          <a:noFill/>
        </p:spPr>
        <p:txBody>
          <a:bodyPr wrap="square" rtlCol="0">
            <a:spAutoFit/>
          </a:bodyPr>
          <a:lstStyle/>
          <a:p>
            <a:r>
              <a:rPr lang="hu-HU" dirty="0" smtClean="0"/>
              <a:t>Financial and </a:t>
            </a:r>
            <a:r>
              <a:rPr lang="hu-HU" dirty="0" err="1" smtClean="0"/>
              <a:t>legal</a:t>
            </a:r>
            <a:r>
              <a:rPr lang="hu-HU" dirty="0" smtClean="0"/>
              <a:t> </a:t>
            </a:r>
            <a:r>
              <a:rPr lang="hu-HU" dirty="0" err="1" smtClean="0"/>
              <a:t>criteria</a:t>
            </a:r>
            <a:r>
              <a:rPr lang="hu-HU" dirty="0" smtClean="0"/>
              <a:t> </a:t>
            </a:r>
            <a:r>
              <a:rPr lang="hu-HU" dirty="0" err="1" smtClean="0"/>
              <a:t>that</a:t>
            </a:r>
            <a:r>
              <a:rPr lang="hu-HU" dirty="0" smtClean="0"/>
              <a:t> </a:t>
            </a:r>
            <a:r>
              <a:rPr lang="hu-HU" dirty="0" err="1" smtClean="0"/>
              <a:t>are</a:t>
            </a:r>
            <a:r>
              <a:rPr lang="hu-HU" dirty="0" smtClean="0"/>
              <a:t> </a:t>
            </a:r>
            <a:r>
              <a:rPr lang="hu-HU" dirty="0" err="1" smtClean="0"/>
              <a:t>necessary</a:t>
            </a:r>
            <a:r>
              <a:rPr lang="hu-HU" dirty="0" smtClean="0"/>
              <a:t> </a:t>
            </a:r>
            <a:r>
              <a:rPr lang="hu-HU" dirty="0" err="1" smtClean="0"/>
              <a:t>to</a:t>
            </a:r>
            <a:r>
              <a:rPr lang="hu-HU" dirty="0" smtClean="0"/>
              <a:t> </a:t>
            </a:r>
            <a:r>
              <a:rPr lang="hu-HU" dirty="0" err="1" smtClean="0"/>
              <a:t>conduct</a:t>
            </a:r>
            <a:r>
              <a:rPr lang="hu-HU" dirty="0" smtClean="0"/>
              <a:t> </a:t>
            </a:r>
            <a:r>
              <a:rPr lang="hu-HU" dirty="0" err="1" smtClean="0"/>
              <a:t>trading</a:t>
            </a:r>
            <a:r>
              <a:rPr lang="hu-HU" dirty="0" smtClean="0"/>
              <a:t> </a:t>
            </a:r>
            <a:r>
              <a:rPr lang="hu-HU" dirty="0" err="1" smtClean="0"/>
              <a:t>activity</a:t>
            </a:r>
            <a:endParaRPr lang="hu-HU" dirty="0"/>
          </a:p>
        </p:txBody>
      </p:sp>
      <p:sp>
        <p:nvSpPr>
          <p:cNvPr id="5" name="Szövegdoboz 4"/>
          <p:cNvSpPr txBox="1"/>
          <p:nvPr/>
        </p:nvSpPr>
        <p:spPr>
          <a:xfrm>
            <a:off x="4211960" y="1916832"/>
            <a:ext cx="4608512" cy="1200329"/>
          </a:xfrm>
          <a:prstGeom prst="rect">
            <a:avLst/>
          </a:prstGeom>
          <a:noFill/>
        </p:spPr>
        <p:txBody>
          <a:bodyPr wrap="square" rtlCol="0">
            <a:spAutoFit/>
          </a:bodyPr>
          <a:lstStyle/>
          <a:p>
            <a:r>
              <a:rPr lang="hu-HU" dirty="0" err="1" smtClean="0"/>
              <a:t>Includes</a:t>
            </a:r>
            <a:r>
              <a:rPr lang="hu-HU" dirty="0" smtClean="0"/>
              <a:t> </a:t>
            </a:r>
            <a:r>
              <a:rPr lang="hu-HU" dirty="0" err="1" smtClean="0"/>
              <a:t>those</a:t>
            </a:r>
            <a:r>
              <a:rPr lang="hu-HU" dirty="0" smtClean="0"/>
              <a:t> </a:t>
            </a:r>
            <a:r>
              <a:rPr lang="hu-HU" dirty="0" err="1" smtClean="0"/>
              <a:t>licensing</a:t>
            </a:r>
            <a:r>
              <a:rPr lang="hu-HU" dirty="0" smtClean="0"/>
              <a:t> </a:t>
            </a:r>
            <a:r>
              <a:rPr lang="hu-HU" dirty="0" err="1" smtClean="0"/>
              <a:t>reuqirements</a:t>
            </a:r>
            <a:r>
              <a:rPr lang="hu-HU" dirty="0" smtClean="0"/>
              <a:t> </a:t>
            </a:r>
            <a:r>
              <a:rPr lang="hu-HU" dirty="0" err="1" smtClean="0"/>
              <a:t>that</a:t>
            </a:r>
            <a:r>
              <a:rPr lang="hu-HU" dirty="0" smtClean="0"/>
              <a:t> </a:t>
            </a:r>
            <a:r>
              <a:rPr lang="hu-HU" dirty="0" err="1" smtClean="0"/>
              <a:t>are</a:t>
            </a:r>
            <a:r>
              <a:rPr lang="hu-HU" dirty="0" smtClean="0"/>
              <a:t> </a:t>
            </a:r>
            <a:r>
              <a:rPr lang="hu-HU" dirty="0" err="1" smtClean="0"/>
              <a:t>necessary</a:t>
            </a:r>
            <a:r>
              <a:rPr lang="hu-HU" dirty="0" smtClean="0"/>
              <a:t> and </a:t>
            </a:r>
            <a:r>
              <a:rPr lang="hu-HU" dirty="0" err="1" smtClean="0"/>
              <a:t>sufficient</a:t>
            </a:r>
            <a:r>
              <a:rPr lang="hu-HU" dirty="0" smtClean="0"/>
              <a:t> </a:t>
            </a:r>
            <a:r>
              <a:rPr lang="hu-HU" dirty="0" err="1" smtClean="0"/>
              <a:t>for</a:t>
            </a:r>
            <a:r>
              <a:rPr lang="hu-HU" dirty="0" smtClean="0"/>
              <a:t> </a:t>
            </a:r>
            <a:r>
              <a:rPr lang="hu-HU" dirty="0" err="1" smtClean="0"/>
              <a:t>the</a:t>
            </a:r>
            <a:r>
              <a:rPr lang="hu-HU" dirty="0" smtClean="0"/>
              <a:t> </a:t>
            </a:r>
            <a:r>
              <a:rPr lang="hu-HU" dirty="0" err="1" smtClean="0"/>
              <a:t>issued</a:t>
            </a:r>
            <a:r>
              <a:rPr lang="hu-HU" dirty="0" smtClean="0"/>
              <a:t> </a:t>
            </a:r>
            <a:r>
              <a:rPr lang="hu-HU" dirty="0" err="1" smtClean="0"/>
              <a:t>licenses</a:t>
            </a:r>
            <a:r>
              <a:rPr lang="hu-HU" dirty="0" smtClean="0"/>
              <a:t> </a:t>
            </a:r>
            <a:r>
              <a:rPr lang="hu-HU" dirty="0" err="1" smtClean="0"/>
              <a:t>to</a:t>
            </a:r>
            <a:r>
              <a:rPr lang="hu-HU" dirty="0" smtClean="0"/>
              <a:t> be </a:t>
            </a:r>
            <a:r>
              <a:rPr lang="hu-HU" dirty="0" err="1" smtClean="0"/>
              <a:t>mutually</a:t>
            </a:r>
            <a:r>
              <a:rPr lang="hu-HU" dirty="0" smtClean="0"/>
              <a:t> </a:t>
            </a:r>
            <a:r>
              <a:rPr lang="hu-HU" dirty="0" err="1" smtClean="0"/>
              <a:t>recognized</a:t>
            </a:r>
            <a:r>
              <a:rPr lang="hu-HU" dirty="0" smtClean="0"/>
              <a:t> </a:t>
            </a:r>
            <a:r>
              <a:rPr lang="hu-HU" dirty="0" err="1" smtClean="0"/>
              <a:t>by</a:t>
            </a:r>
            <a:r>
              <a:rPr lang="hu-HU" dirty="0" smtClean="0"/>
              <a:t> </a:t>
            </a:r>
            <a:r>
              <a:rPr lang="hu-HU" dirty="0" err="1" smtClean="0"/>
              <a:t>other</a:t>
            </a:r>
            <a:r>
              <a:rPr lang="hu-HU" dirty="0" smtClean="0"/>
              <a:t> </a:t>
            </a:r>
            <a:r>
              <a:rPr lang="hu-HU" dirty="0" err="1" smtClean="0"/>
              <a:t>NRAs</a:t>
            </a:r>
            <a:r>
              <a:rPr lang="hu-HU" dirty="0" smtClean="0"/>
              <a:t> </a:t>
            </a:r>
            <a:r>
              <a:rPr lang="hu-HU" dirty="0" err="1" smtClean="0"/>
              <a:t>across</a:t>
            </a:r>
            <a:r>
              <a:rPr lang="hu-HU" dirty="0" smtClean="0"/>
              <a:t> </a:t>
            </a:r>
            <a:r>
              <a:rPr lang="hu-HU" dirty="0" err="1" smtClean="0"/>
              <a:t>MSs</a:t>
            </a:r>
            <a:endParaRPr lang="hu-HU" dirty="0"/>
          </a:p>
        </p:txBody>
      </p:sp>
    </p:spTree>
    <p:extLst>
      <p:ext uri="{BB962C8B-B14F-4D97-AF65-F5344CB8AC3E}">
        <p14:creationId xmlns:p14="http://schemas.microsoft.com/office/powerpoint/2010/main" val="1258494873"/>
      </p:ext>
    </p:extLst>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a:t>
            </a:r>
            <a:r>
              <a:rPr lang="hu-HU" altLang="de-DE" sz="1800" b="1" dirty="0" smtClean="0">
                <a:solidFill>
                  <a:schemeClr val="bg1"/>
                </a:solidFill>
              </a:rPr>
              <a:t>s</a:t>
            </a:r>
            <a:r>
              <a:rPr lang="en-US" altLang="de-DE" sz="1800" b="1" dirty="0" smtClean="0">
                <a:solidFill>
                  <a:schemeClr val="bg1"/>
                </a:solidFill>
              </a:rPr>
              <a:t>e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223529" y="1340768"/>
            <a:ext cx="8735888" cy="509813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spcAft>
                <a:spcPts val="800"/>
              </a:spcAft>
              <a:buSzPct val="150000"/>
              <a:buNone/>
            </a:pPr>
            <a:r>
              <a:rPr lang="hu-HU" sz="1800" b="1" dirty="0" smtClean="0">
                <a:latin typeface="Arial" panose="020B0604020202020204" pitchFamily="34" charset="0"/>
                <a:cs typeface="Arial" panose="020B0604020202020204" pitchFamily="34" charset="0"/>
              </a:rPr>
              <a:t>M</a:t>
            </a:r>
            <a:r>
              <a:rPr lang="en-GB" sz="1800" b="1" dirty="0" err="1" smtClean="0">
                <a:latin typeface="Arial" panose="020B0604020202020204" pitchFamily="34" charset="0"/>
                <a:cs typeface="Arial" panose="020B0604020202020204" pitchFamily="34" charset="0"/>
              </a:rPr>
              <a:t>inimum</a:t>
            </a:r>
            <a:r>
              <a:rPr lang="en-GB" sz="1800" b="1" dirty="0" smtClean="0">
                <a:latin typeface="Arial" panose="020B0604020202020204" pitchFamily="34" charset="0"/>
                <a:cs typeface="Arial" panose="020B0604020202020204" pitchFamily="34" charset="0"/>
              </a:rPr>
              <a:t> </a:t>
            </a:r>
            <a:r>
              <a:rPr lang="hu-HU" sz="1800" b="1" dirty="0" err="1" smtClean="0">
                <a:latin typeface="Arial" panose="020B0604020202020204" pitchFamily="34" charset="0"/>
                <a:cs typeface="Arial" panose="020B0604020202020204" pitchFamily="34" charset="0"/>
              </a:rPr>
              <a:t>requirements</a:t>
            </a:r>
            <a:r>
              <a:rPr lang="en-GB" sz="1800" b="1" dirty="0" smtClean="0">
                <a:latin typeface="Arial" panose="020B0604020202020204" pitchFamily="34" charset="0"/>
                <a:cs typeface="Arial" panose="020B0604020202020204" pitchFamily="34" charset="0"/>
              </a:rPr>
              <a:t> </a:t>
            </a:r>
            <a:r>
              <a:rPr lang="en-GB" sz="1800" b="1" dirty="0">
                <a:latin typeface="Arial" panose="020B0604020202020204" pitchFamily="34" charset="0"/>
                <a:cs typeface="Arial" panose="020B0604020202020204" pitchFamily="34" charset="0"/>
              </a:rPr>
              <a:t>that must be requested by the authority issuing the </a:t>
            </a:r>
            <a:r>
              <a:rPr lang="en-GB" sz="1800" b="1" dirty="0" smtClean="0">
                <a:latin typeface="Arial" panose="020B0604020202020204" pitchFamily="34" charset="0"/>
                <a:cs typeface="Arial" panose="020B0604020202020204" pitchFamily="34" charset="0"/>
              </a:rPr>
              <a:t>licence</a:t>
            </a:r>
            <a:r>
              <a:rPr lang="hu-HU" sz="1800" b="1" dirty="0" smtClean="0">
                <a:latin typeface="Arial" panose="020B0604020202020204" pitchFamily="34" charset="0"/>
                <a:cs typeface="Arial" panose="020B0604020202020204" pitchFamily="34" charset="0"/>
              </a:rPr>
              <a:t>:</a:t>
            </a:r>
          </a:p>
          <a:p>
            <a:r>
              <a:rPr lang="en-GB" sz="1800" dirty="0" smtClean="0">
                <a:latin typeface="Arial" panose="020B0604020202020204" pitchFamily="34" charset="0"/>
                <a:cs typeface="Arial" panose="020B0604020202020204" pitchFamily="34" charset="0"/>
              </a:rPr>
              <a:t>(</a:t>
            </a:r>
            <a:r>
              <a:rPr lang="en-GB" sz="1800" dirty="0">
                <a:latin typeface="Arial" panose="020B0604020202020204" pitchFamily="34" charset="0"/>
                <a:cs typeface="Arial" panose="020B0604020202020204" pitchFamily="34" charset="0"/>
              </a:rPr>
              <a:t>A valid and authentic) certificate of registration. A confirmation that the entity is not insolvent, and documentation of no debt owed to the state</a:t>
            </a:r>
            <a:endParaRPr lang="hu-HU" sz="1800" dirty="0">
              <a:latin typeface="Arial" panose="020B0604020202020204" pitchFamily="34" charset="0"/>
              <a:cs typeface="Arial" panose="020B0604020202020204" pitchFamily="34" charset="0"/>
            </a:endParaRPr>
          </a:p>
          <a:p>
            <a:r>
              <a:rPr lang="en-GB" sz="1800" dirty="0">
                <a:latin typeface="Arial" panose="020B0604020202020204" pitchFamily="34" charset="0"/>
                <a:cs typeface="Arial" panose="020B0604020202020204" pitchFamily="34" charset="0"/>
              </a:rPr>
              <a:t>A statement from the entity declaring that all national regulations and grid codes with relevance to its activities in terms of their character and geographical scope are binding and have to be applied while carrying out its activity on the market</a:t>
            </a:r>
            <a:endParaRPr lang="hu-HU" sz="1800" dirty="0">
              <a:latin typeface="Arial" panose="020B0604020202020204" pitchFamily="34" charset="0"/>
              <a:cs typeface="Arial" panose="020B0604020202020204" pitchFamily="34" charset="0"/>
            </a:endParaRPr>
          </a:p>
          <a:p>
            <a:pPr>
              <a:spcAft>
                <a:spcPts val="1100"/>
              </a:spcAft>
            </a:pPr>
            <a:r>
              <a:rPr lang="en-GB" sz="1800" dirty="0" smtClean="0">
                <a:latin typeface="Arial" panose="020B0604020202020204" pitchFamily="34" charset="0"/>
                <a:cs typeface="Arial" panose="020B0604020202020204" pitchFamily="34" charset="0"/>
              </a:rPr>
              <a:t>Contact </a:t>
            </a:r>
            <a:r>
              <a:rPr lang="en-GB" sz="1800" dirty="0">
                <a:latin typeface="Arial" panose="020B0604020202020204" pitchFamily="34" charset="0"/>
                <a:cs typeface="Arial" panose="020B0604020202020204" pitchFamily="34" charset="0"/>
              </a:rPr>
              <a:t>details of the applicant</a:t>
            </a:r>
            <a:r>
              <a:rPr lang="en-GB" sz="1800" dirty="0" smtClean="0">
                <a:latin typeface="Arial" panose="020B0604020202020204" pitchFamily="34" charset="0"/>
                <a:cs typeface="Arial" panose="020B0604020202020204" pitchFamily="34" charset="0"/>
              </a:rPr>
              <a:t>.</a:t>
            </a:r>
            <a:endParaRPr lang="hu-HU" sz="1800" dirty="0">
              <a:latin typeface="Arial" panose="020B0604020202020204" pitchFamily="34" charset="0"/>
              <a:cs typeface="Arial" panose="020B0604020202020204" pitchFamily="34" charset="0"/>
            </a:endParaRPr>
          </a:p>
          <a:p>
            <a:pPr marL="0" indent="0">
              <a:spcAft>
                <a:spcPts val="1100"/>
              </a:spcAft>
              <a:buNone/>
            </a:pPr>
            <a:r>
              <a:rPr lang="en-US" sz="1800" dirty="0" smtClean="0">
                <a:latin typeface="Arial" panose="020B0604020202020204" pitchFamily="34" charset="0"/>
                <a:cs typeface="Arial" panose="020B0604020202020204" pitchFamily="34" charset="0"/>
              </a:rPr>
              <a:t>The financial capability of the trader is confirmed in its contractual relationship with the network operators, trading platform(s) and clearing house(s) through financial guarantees</a:t>
            </a:r>
          </a:p>
          <a:p>
            <a:pPr marL="0" indent="0" eaLnBrk="1" hangingPunct="1">
              <a:buSzPct val="150000"/>
              <a:buNone/>
            </a:pPr>
            <a:r>
              <a:rPr lang="en-US" altLang="de-DE" sz="1800" dirty="0" smtClean="0">
                <a:latin typeface="Arial" panose="020B0604020202020204" pitchFamily="34" charset="0"/>
                <a:cs typeface="Arial" panose="020B0604020202020204" pitchFamily="34" charset="0"/>
              </a:rPr>
              <a:t>Once these requirements are fulfilled, trade authorization is issued by the „home” NRA and the ”host” NRA shall automatically </a:t>
            </a:r>
            <a:r>
              <a:rPr lang="en-US" altLang="de-DE" sz="1800" dirty="0" err="1" smtClean="0">
                <a:latin typeface="Arial" panose="020B0604020202020204" pitchFamily="34" charset="0"/>
                <a:cs typeface="Arial" panose="020B0604020202020204" pitchFamily="34" charset="0"/>
              </a:rPr>
              <a:t>recognise</a:t>
            </a:r>
            <a:r>
              <a:rPr lang="en-US" altLang="de-DE" sz="1800" dirty="0" smtClean="0">
                <a:latin typeface="Arial" panose="020B0604020202020204" pitchFamily="34" charset="0"/>
                <a:cs typeface="Arial" panose="020B0604020202020204" pitchFamily="34" charset="0"/>
              </a:rPr>
              <a:t> the authorization.</a:t>
            </a:r>
          </a:p>
          <a:p>
            <a:pPr marL="0" indent="0" eaLnBrk="1" hangingPunct="1">
              <a:buSzPct val="150000"/>
              <a:buNone/>
            </a:pPr>
            <a:r>
              <a:rPr lang="en-US" altLang="de-DE" sz="1800" dirty="0" smtClean="0">
                <a:latin typeface="Arial" panose="020B0604020202020204" pitchFamily="34" charset="0"/>
                <a:cs typeface="Arial" panose="020B0604020202020204" pitchFamily="34" charset="0"/>
              </a:rPr>
              <a:t>These authorized traders shall notify the NRAs of their entrance to the market:</a:t>
            </a:r>
          </a:p>
          <a:p>
            <a:pPr lvl="1" indent="-177800" eaLnBrk="1" hangingPunct="1">
              <a:buSzPct val="150000"/>
            </a:pPr>
            <a:r>
              <a:rPr lang="hu-HU" altLang="de-DE" sz="1600" dirty="0" smtClean="0">
                <a:latin typeface="Arial" panose="020B0604020202020204" pitchFamily="34" charset="0"/>
                <a:cs typeface="Arial" panose="020B0604020202020204" pitchFamily="34" charset="0"/>
              </a:rPr>
              <a:t>General </a:t>
            </a:r>
            <a:r>
              <a:rPr lang="hu-HU" altLang="de-DE" sz="1600" dirty="0" err="1" smtClean="0">
                <a:latin typeface="Arial" panose="020B0604020202020204" pitchFamily="34" charset="0"/>
                <a:cs typeface="Arial" panose="020B0604020202020204" pitchFamily="34" charset="0"/>
              </a:rPr>
              <a:t>trading</a:t>
            </a:r>
            <a:r>
              <a:rPr lang="hu-HU" altLang="de-DE" sz="1600" dirty="0" smtClean="0">
                <a:latin typeface="Arial" panose="020B0604020202020204" pitchFamily="34" charset="0"/>
                <a:cs typeface="Arial" panose="020B0604020202020204" pitchFamily="34" charset="0"/>
              </a:rPr>
              <a:t> licence </a:t>
            </a:r>
            <a:r>
              <a:rPr lang="hu-HU" altLang="de-DE" sz="1600" dirty="0" err="1" smtClean="0">
                <a:latin typeface="Arial" panose="020B0604020202020204" pitchFamily="34" charset="0"/>
                <a:cs typeface="Arial" panose="020B0604020202020204" pitchFamily="34" charset="0"/>
              </a:rPr>
              <a:t>or</a:t>
            </a:r>
            <a:r>
              <a:rPr lang="hu-HU" altLang="de-DE" sz="1600" dirty="0" smtClean="0">
                <a:latin typeface="Arial" panose="020B0604020202020204" pitchFamily="34" charset="0"/>
                <a:cs typeface="Arial" panose="020B0604020202020204" pitchFamily="34" charset="0"/>
              </a:rPr>
              <a:t> </a:t>
            </a:r>
            <a:r>
              <a:rPr lang="hu-HU" altLang="de-DE" sz="1600" dirty="0" err="1" smtClean="0">
                <a:latin typeface="Arial" panose="020B0604020202020204" pitchFamily="34" charset="0"/>
                <a:cs typeface="Arial" panose="020B0604020202020204" pitchFamily="34" charset="0"/>
              </a:rPr>
              <a:t>registration</a:t>
            </a:r>
            <a:endParaRPr lang="hu-HU" altLang="de-DE" sz="1600" dirty="0" smtClean="0">
              <a:latin typeface="Arial" panose="020B0604020202020204" pitchFamily="34" charset="0"/>
              <a:cs typeface="Arial" panose="020B0604020202020204" pitchFamily="34" charset="0"/>
            </a:endParaRPr>
          </a:p>
          <a:p>
            <a:pPr lvl="1" indent="-177800" eaLnBrk="1" hangingPunct="1">
              <a:buSzPct val="150000"/>
            </a:pPr>
            <a:r>
              <a:rPr lang="hu-HU" altLang="de-DE" sz="1600" dirty="0" err="1" smtClean="0">
                <a:latin typeface="Arial" panose="020B0604020202020204" pitchFamily="34" charset="0"/>
                <a:cs typeface="Arial" panose="020B0604020202020204" pitchFamily="34" charset="0"/>
              </a:rPr>
              <a:t>Direct</a:t>
            </a:r>
            <a:r>
              <a:rPr lang="hu-HU" altLang="de-DE" sz="1600" dirty="0" smtClean="0">
                <a:latin typeface="Arial" panose="020B0604020202020204" pitchFamily="34" charset="0"/>
                <a:cs typeface="Arial" panose="020B0604020202020204" pitchFamily="34" charset="0"/>
              </a:rPr>
              <a:t> </a:t>
            </a:r>
            <a:r>
              <a:rPr lang="hu-HU" altLang="de-DE" sz="1600" dirty="0" err="1" smtClean="0">
                <a:latin typeface="Arial" panose="020B0604020202020204" pitchFamily="34" charset="0"/>
                <a:cs typeface="Arial" panose="020B0604020202020204" pitchFamily="34" charset="0"/>
              </a:rPr>
              <a:t>registration</a:t>
            </a:r>
            <a:r>
              <a:rPr lang="hu-HU" altLang="de-DE" sz="1600" dirty="0" smtClean="0">
                <a:latin typeface="Arial" panose="020B0604020202020204" pitchFamily="34" charset="0"/>
                <a:cs typeface="Arial" panose="020B0604020202020204" pitchFamily="34" charset="0"/>
              </a:rPr>
              <a:t> </a:t>
            </a:r>
            <a:endParaRPr lang="en-US" altLang="de-DE" sz="1600" dirty="0">
              <a:latin typeface="Arial" panose="020B0604020202020204" pitchFamily="34" charset="0"/>
              <a:cs typeface="Arial" panose="020B0604020202020204" pitchFamily="34" charset="0"/>
            </a:endParaRPr>
          </a:p>
          <a:p>
            <a:pPr lvl="1" indent="-177800" eaLnBrk="1" hangingPunct="1">
              <a:buSzPct val="150000"/>
            </a:pPr>
            <a:r>
              <a:rPr lang="en-US" altLang="de-DE" sz="1600" dirty="0">
                <a:latin typeface="Arial" panose="020B0604020202020204" pitchFamily="34" charset="0"/>
                <a:cs typeface="Arial" panose="020B0604020202020204" pitchFamily="34" charset="0"/>
              </a:rPr>
              <a:t>Indirect </a:t>
            </a:r>
            <a:r>
              <a:rPr lang="hu-HU" altLang="de-DE" sz="1600" dirty="0" err="1" smtClean="0">
                <a:latin typeface="Arial" panose="020B0604020202020204" pitchFamily="34" charset="0"/>
                <a:cs typeface="Arial" panose="020B0604020202020204" pitchFamily="34" charset="0"/>
              </a:rPr>
              <a:t>registration</a:t>
            </a:r>
            <a:r>
              <a:rPr lang="en-US" altLang="de-DE" sz="1600" dirty="0" smtClean="0">
                <a:latin typeface="Arial" panose="020B0604020202020204" pitchFamily="34" charset="0"/>
                <a:cs typeface="Arial" panose="020B0604020202020204" pitchFamily="34" charset="0"/>
              </a:rPr>
              <a:t> </a:t>
            </a:r>
            <a:r>
              <a:rPr lang="en-US" altLang="de-DE" sz="1600" dirty="0">
                <a:latin typeface="Arial" panose="020B0604020202020204" pitchFamily="34" charset="0"/>
                <a:cs typeface="Arial" panose="020B0604020202020204" pitchFamily="34" charset="0"/>
              </a:rPr>
              <a:t>of other licensees (TSO, trading </a:t>
            </a:r>
            <a:r>
              <a:rPr lang="hu-HU" altLang="de-DE" sz="1600" dirty="0">
                <a:latin typeface="Arial" panose="020B0604020202020204" pitchFamily="34" charset="0"/>
                <a:cs typeface="Arial" panose="020B0604020202020204" pitchFamily="34" charset="0"/>
              </a:rPr>
              <a:t> </a:t>
            </a:r>
            <a:r>
              <a:rPr lang="en-US" altLang="de-DE" sz="1600" dirty="0">
                <a:latin typeface="Arial" panose="020B0604020202020204" pitchFamily="34" charset="0"/>
                <a:cs typeface="Arial" panose="020B0604020202020204" pitchFamily="34" charset="0"/>
              </a:rPr>
              <a:t>platform, capacity booking platform, clearing house, SSO)</a:t>
            </a:r>
            <a:endParaRPr lang="hu-HU" altLang="de-DE" sz="1600" dirty="0">
              <a:latin typeface="Arial" panose="020B0604020202020204" pitchFamily="34" charset="0"/>
              <a:cs typeface="Arial" panose="020B0604020202020204" pitchFamily="34" charset="0"/>
            </a:endParaRPr>
          </a:p>
          <a:p>
            <a:pPr marL="0" indent="0" eaLnBrk="1" hangingPunct="1">
              <a:buSzPct val="150000"/>
              <a:buNone/>
            </a:pPr>
            <a:endParaRPr lang="fr-BE" altLang="de-DE" sz="1800" dirty="0" smtClean="0">
              <a:solidFill>
                <a:srgbClr val="898989"/>
              </a:solidFill>
              <a:latin typeface="Arial" panose="020B0604020202020204" pitchFamily="34" charset="0"/>
              <a:cs typeface="Arial" panose="020B0604020202020204" pitchFamily="34" charset="0"/>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6"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hu-HU" altLang="de-DE" b="1" dirty="0" smtClean="0">
                <a:solidFill>
                  <a:srgbClr val="FFFFFF"/>
                </a:solidFill>
                <a:latin typeface="Verdana" pitchFamily="34" charset="0"/>
              </a:rPr>
              <a:t>13</a:t>
            </a:r>
            <a:r>
              <a:rPr lang="hu-HU" altLang="de-DE" b="1" dirty="0">
                <a:solidFill>
                  <a:srgbClr val="FFFFFF"/>
                </a:solidFill>
                <a:latin typeface="Verdana" pitchFamily="34" charset="0"/>
              </a:rPr>
              <a:t>. December 2016, </a:t>
            </a:r>
            <a:r>
              <a:rPr lang="hu-HU" altLang="de-DE" b="1" dirty="0" err="1" smtClean="0">
                <a:solidFill>
                  <a:srgbClr val="FFFFFF"/>
                </a:solidFill>
                <a:latin typeface="Verdana" pitchFamily="34" charset="0"/>
              </a:rPr>
              <a:t>Bucharest</a:t>
            </a:r>
            <a:endParaRPr lang="en-US" altLang="de-DE" b="1" dirty="0">
              <a:solidFill>
                <a:srgbClr val="FFFFFF"/>
              </a:solidFill>
            </a:endParaRPr>
          </a:p>
        </p:txBody>
      </p:sp>
    </p:spTree>
    <p:extLst>
      <p:ext uri="{BB962C8B-B14F-4D97-AF65-F5344CB8AC3E}">
        <p14:creationId xmlns:p14="http://schemas.microsoft.com/office/powerpoint/2010/main" val="655774442"/>
      </p:ext>
    </p:extLst>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a:t>
            </a:r>
            <a:r>
              <a:rPr lang="hu-HU" altLang="de-DE" sz="1800" b="1" dirty="0" smtClean="0">
                <a:solidFill>
                  <a:schemeClr val="bg1"/>
                </a:solidFill>
              </a:rPr>
              <a:t>s</a:t>
            </a:r>
            <a:r>
              <a:rPr lang="en-US" altLang="de-DE" sz="1800" b="1" dirty="0" smtClean="0">
                <a:solidFill>
                  <a:schemeClr val="bg1"/>
                </a:solidFill>
              </a:rPr>
              <a:t>e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395536" y="1556791"/>
            <a:ext cx="8129588" cy="49498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lgn="just" eaLnBrk="1" hangingPunct="1">
              <a:buSzPct val="150000"/>
              <a:buNone/>
            </a:pPr>
            <a:r>
              <a:rPr lang="hu-HU" sz="2000" b="1" dirty="0" err="1" smtClean="0">
                <a:latin typeface="Arial" panose="020B0604020202020204" pitchFamily="34" charset="0"/>
                <a:cs typeface="Arial" panose="020B0604020202020204" pitchFamily="34" charset="0"/>
              </a:rPr>
              <a:t>Information</a:t>
            </a:r>
            <a:r>
              <a:rPr lang="hu-HU" sz="2000" b="1" dirty="0" smtClean="0">
                <a:latin typeface="Arial" panose="020B0604020202020204" pitchFamily="34" charset="0"/>
                <a:cs typeface="Arial" panose="020B0604020202020204" pitchFamily="34" charset="0"/>
              </a:rPr>
              <a:t> </a:t>
            </a:r>
            <a:r>
              <a:rPr lang="hu-HU" sz="2000" b="1" dirty="0" err="1" smtClean="0">
                <a:latin typeface="Arial" panose="020B0604020202020204" pitchFamily="34" charset="0"/>
                <a:cs typeface="Arial" panose="020B0604020202020204" pitchFamily="34" charset="0"/>
              </a:rPr>
              <a:t>provision</a:t>
            </a:r>
            <a:r>
              <a:rPr lang="en-GB" sz="2000" b="1" dirty="0" smtClean="0">
                <a:latin typeface="Arial" panose="020B0604020202020204" pitchFamily="34" charset="0"/>
                <a:cs typeface="Arial" panose="020B0604020202020204" pitchFamily="34" charset="0"/>
              </a:rPr>
              <a:t> </a:t>
            </a:r>
            <a:r>
              <a:rPr lang="hu-HU" sz="2000" b="1" dirty="0" smtClean="0">
                <a:latin typeface="Arial" panose="020B0604020202020204" pitchFamily="34" charset="0"/>
                <a:cs typeface="Arial" panose="020B0604020202020204" pitchFamily="34" charset="0"/>
              </a:rPr>
              <a:t>of </a:t>
            </a:r>
            <a:r>
              <a:rPr lang="hu-HU" sz="2000" b="1" dirty="0" err="1" smtClean="0">
                <a:latin typeface="Arial" panose="020B0604020202020204" pitchFamily="34" charset="0"/>
                <a:cs typeface="Arial" panose="020B0604020202020204" pitchFamily="34" charset="0"/>
              </a:rPr>
              <a:t>the</a:t>
            </a:r>
            <a:r>
              <a:rPr lang="hu-HU" sz="2000" b="1" dirty="0" smtClean="0">
                <a:latin typeface="Arial" panose="020B0604020202020204" pitchFamily="34" charset="0"/>
                <a:cs typeface="Arial" panose="020B0604020202020204" pitchFamily="34" charset="0"/>
              </a:rPr>
              <a:t> „</a:t>
            </a:r>
            <a:r>
              <a:rPr lang="hu-HU" sz="2000" b="1" dirty="0" err="1" smtClean="0">
                <a:latin typeface="Arial" panose="020B0604020202020204" pitchFamily="34" charset="0"/>
                <a:cs typeface="Arial" panose="020B0604020202020204" pitchFamily="34" charset="0"/>
              </a:rPr>
              <a:t>host</a:t>
            </a:r>
            <a:r>
              <a:rPr lang="hu-HU" sz="2000" b="1" dirty="0" smtClean="0">
                <a:latin typeface="Arial" panose="020B0604020202020204" pitchFamily="34" charset="0"/>
                <a:cs typeface="Arial" panose="020B0604020202020204" pitchFamily="34" charset="0"/>
              </a:rPr>
              <a:t>”</a:t>
            </a:r>
            <a:r>
              <a:rPr lang="en-GB" sz="2000" b="1" dirty="0" smtClean="0">
                <a:latin typeface="Arial" panose="020B0604020202020204" pitchFamily="34" charset="0"/>
                <a:cs typeface="Arial" panose="020B0604020202020204" pitchFamily="34" charset="0"/>
              </a:rPr>
              <a:t> NRA</a:t>
            </a:r>
            <a:endParaRPr lang="hu-HU" sz="2000" b="1" dirty="0" smtClean="0">
              <a:latin typeface="Arial" panose="020B0604020202020204" pitchFamily="34" charset="0"/>
              <a:cs typeface="Arial" panose="020B0604020202020204" pitchFamily="34" charset="0"/>
            </a:endParaRPr>
          </a:p>
          <a:p>
            <a:pPr marL="0" indent="0" algn="just" eaLnBrk="1" hangingPunct="1">
              <a:buSzPct val="150000"/>
              <a:buNone/>
            </a:pPr>
            <a:endParaRPr lang="hu-HU" sz="2000" b="1" dirty="0" smtClean="0">
              <a:latin typeface="Arial" panose="020B0604020202020204" pitchFamily="34" charset="0"/>
              <a:cs typeface="Arial" panose="020B0604020202020204" pitchFamily="34" charset="0"/>
            </a:endParaRPr>
          </a:p>
          <a:p>
            <a:pPr marL="0" indent="0" algn="just" eaLnBrk="1" hangingPunct="1">
              <a:buSzPct val="150000"/>
              <a:buFont typeface="Arial" charset="0"/>
              <a:buNone/>
            </a:pPr>
            <a:r>
              <a:rPr lang="en-US" altLang="de-DE" sz="1800" dirty="0" smtClean="0">
                <a:latin typeface="Arial" panose="020B0604020202020204" pitchFamily="34" charset="0"/>
                <a:cs typeface="Arial" panose="020B0604020202020204" pitchFamily="34" charset="0"/>
              </a:rPr>
              <a:t>The international licensing/authorization procedure shall be supported by easily accessible, comprehensive documentation prepared by the home NRA both in English and national language, summarizing key information for market participants</a:t>
            </a:r>
            <a:r>
              <a:rPr lang="hu-HU" altLang="de-DE" sz="1800" dirty="0">
                <a:latin typeface="Arial" panose="020B0604020202020204" pitchFamily="34" charset="0"/>
                <a:cs typeface="Arial" panose="020B0604020202020204" pitchFamily="34" charset="0"/>
              </a:rPr>
              <a:t> </a:t>
            </a:r>
            <a:r>
              <a:rPr lang="hu-HU" altLang="de-DE" sz="1800" dirty="0" smtClean="0">
                <a:latin typeface="Arial" panose="020B0604020202020204" pitchFamily="34" charset="0"/>
                <a:cs typeface="Arial" panose="020B0604020202020204" pitchFamily="34" charset="0"/>
              </a:rPr>
              <a:t>– </a:t>
            </a:r>
            <a:r>
              <a:rPr lang="hu-HU" altLang="de-DE" sz="1800" dirty="0" err="1" smtClean="0">
                <a:latin typeface="Arial" panose="020B0604020202020204" pitchFamily="34" charset="0"/>
                <a:cs typeface="Arial" panose="020B0604020202020204" pitchFamily="34" charset="0"/>
              </a:rPr>
              <a:t>e.g</a:t>
            </a:r>
            <a:r>
              <a:rPr lang="hu-HU" altLang="de-DE" sz="1800" dirty="0" smtClean="0">
                <a:latin typeface="Arial" panose="020B0604020202020204" pitchFamily="34" charset="0"/>
                <a:cs typeface="Arial" panose="020B0604020202020204" pitchFamily="34" charset="0"/>
              </a:rPr>
              <a:t>.:</a:t>
            </a:r>
          </a:p>
          <a:p>
            <a:pPr lvl="0"/>
            <a:r>
              <a:rPr lang="en-GB" sz="1800" dirty="0">
                <a:latin typeface="Arial" panose="020B0604020202020204" pitchFamily="34" charset="0"/>
                <a:cs typeface="Arial" panose="020B0604020202020204" pitchFamily="34" charset="0"/>
              </a:rPr>
              <a:t>description of the market model, underlying information on access to the market and its infrastructure;</a:t>
            </a:r>
            <a:endParaRPr lang="hu-HU" sz="1800" dirty="0">
              <a:latin typeface="Arial" panose="020B0604020202020204" pitchFamily="34" charset="0"/>
              <a:cs typeface="Arial" panose="020B0604020202020204" pitchFamily="34" charset="0"/>
            </a:endParaRPr>
          </a:p>
          <a:p>
            <a:pPr lvl="0"/>
            <a:r>
              <a:rPr lang="en-GB" sz="1800" dirty="0">
                <a:latin typeface="Arial" panose="020B0604020202020204" pitchFamily="34" charset="0"/>
                <a:cs typeface="Arial" panose="020B0604020202020204" pitchFamily="34" charset="0"/>
              </a:rPr>
              <a:t>applicable pieces of legislation, relevant market </a:t>
            </a:r>
            <a:r>
              <a:rPr lang="en-GB" sz="1800" dirty="0" smtClean="0">
                <a:latin typeface="Arial" panose="020B0604020202020204" pitchFamily="34" charset="0"/>
                <a:cs typeface="Arial" panose="020B0604020202020204" pitchFamily="34" charset="0"/>
              </a:rPr>
              <a:t>rules</a:t>
            </a:r>
            <a:r>
              <a:rPr lang="hu-HU" sz="1800" dirty="0" smtClean="0">
                <a:latin typeface="Arial" panose="020B0604020202020204" pitchFamily="34" charset="0"/>
                <a:cs typeface="Arial" panose="020B0604020202020204" pitchFamily="34" charset="0"/>
              </a:rPr>
              <a:t>, </a:t>
            </a:r>
            <a:r>
              <a:rPr lang="en-GB" sz="1800" dirty="0" smtClean="0">
                <a:latin typeface="Arial" panose="020B0604020202020204" pitchFamily="34" charset="0"/>
                <a:cs typeface="Arial" panose="020B0604020202020204" pitchFamily="34" charset="0"/>
              </a:rPr>
              <a:t>grid </a:t>
            </a:r>
            <a:r>
              <a:rPr lang="en-GB" sz="1800" dirty="0">
                <a:latin typeface="Arial" panose="020B0604020202020204" pitchFamily="34" charset="0"/>
                <a:cs typeface="Arial" panose="020B0604020202020204" pitchFamily="34" charset="0"/>
              </a:rPr>
              <a:t>code;</a:t>
            </a:r>
            <a:endParaRPr lang="hu-HU" sz="1800" dirty="0">
              <a:latin typeface="Arial" panose="020B0604020202020204" pitchFamily="34" charset="0"/>
              <a:cs typeface="Arial" panose="020B0604020202020204" pitchFamily="34" charset="0"/>
            </a:endParaRPr>
          </a:p>
          <a:p>
            <a:pPr lvl="0"/>
            <a:r>
              <a:rPr lang="en-GB" sz="1800" dirty="0">
                <a:latin typeface="Arial" panose="020B0604020202020204" pitchFamily="34" charset="0"/>
                <a:cs typeface="Arial" panose="020B0604020202020204" pitchFamily="34" charset="0"/>
              </a:rPr>
              <a:t>detailed description of data provision;</a:t>
            </a:r>
            <a:endParaRPr lang="hu-HU" sz="1800" dirty="0">
              <a:latin typeface="Arial" panose="020B0604020202020204" pitchFamily="34" charset="0"/>
              <a:cs typeface="Arial" panose="020B0604020202020204" pitchFamily="34" charset="0"/>
            </a:endParaRPr>
          </a:p>
          <a:p>
            <a:pPr lvl="0"/>
            <a:r>
              <a:rPr lang="en-GB" sz="1800" dirty="0">
                <a:latin typeface="Arial" panose="020B0604020202020204" pitchFamily="34" charset="0"/>
                <a:cs typeface="Arial" panose="020B0604020202020204" pitchFamily="34" charset="0"/>
              </a:rPr>
              <a:t>the amount of administrative fees, payment conditions;</a:t>
            </a:r>
            <a:endParaRPr lang="hu-HU" sz="1800" dirty="0">
              <a:latin typeface="Arial" panose="020B0604020202020204" pitchFamily="34" charset="0"/>
              <a:cs typeface="Arial" panose="020B0604020202020204" pitchFamily="34" charset="0"/>
            </a:endParaRPr>
          </a:p>
          <a:p>
            <a:pPr lvl="0"/>
            <a:r>
              <a:rPr lang="en-GB" sz="1800" dirty="0" smtClean="0">
                <a:latin typeface="Arial" panose="020B0604020202020204" pitchFamily="34" charset="0"/>
                <a:cs typeface="Arial" panose="020B0604020202020204" pitchFamily="34" charset="0"/>
              </a:rPr>
              <a:t>form </a:t>
            </a:r>
            <a:r>
              <a:rPr lang="en-GB" sz="1800" dirty="0">
                <a:latin typeface="Arial" panose="020B0604020202020204" pitchFamily="34" charset="0"/>
                <a:cs typeface="Arial" panose="020B0604020202020204" pitchFamily="34" charset="0"/>
              </a:rPr>
              <a:t>of appeal.</a:t>
            </a:r>
            <a:endParaRPr lang="hu-HU" sz="1800" dirty="0">
              <a:latin typeface="Arial" panose="020B0604020202020204" pitchFamily="34" charset="0"/>
              <a:cs typeface="Arial" panose="020B0604020202020204" pitchFamily="34" charset="0"/>
            </a:endParaRPr>
          </a:p>
          <a:p>
            <a:pPr algn="just" eaLnBrk="1" hangingPunct="1">
              <a:buSzPct val="150000"/>
            </a:pPr>
            <a:endParaRPr lang="hu-HU" altLang="de-DE" sz="2400" dirty="0" smtClean="0"/>
          </a:p>
          <a:p>
            <a:pPr algn="just" eaLnBrk="1" hangingPunct="1">
              <a:buSzPct val="150000"/>
            </a:pPr>
            <a:endParaRPr lang="fr-BE" altLang="de-DE" sz="2400" dirty="0" smtClean="0"/>
          </a:p>
          <a:p>
            <a:pPr marL="0" indent="0" eaLnBrk="1" hangingPunct="1">
              <a:buSzPct val="150000"/>
              <a:buFont typeface="Arial" charset="0"/>
              <a:buChar char="•"/>
            </a:pPr>
            <a:endParaRPr lang="fr-BE" altLang="de-DE" sz="3600" dirty="0"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6"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hu-HU" altLang="de-DE" b="1" dirty="0">
                <a:solidFill>
                  <a:srgbClr val="FFFFFF"/>
                </a:solidFill>
                <a:latin typeface="Verdana" pitchFamily="34" charset="0"/>
              </a:rPr>
              <a:t>13. December 2016, </a:t>
            </a:r>
            <a:r>
              <a:rPr lang="hu-HU" altLang="de-DE" b="1" dirty="0" err="1">
                <a:solidFill>
                  <a:srgbClr val="FFFFFF"/>
                </a:solidFill>
                <a:latin typeface="Verdana" pitchFamily="34" charset="0"/>
              </a:rPr>
              <a:t>Bucharest</a:t>
            </a:r>
            <a:endParaRPr lang="en-US" altLang="de-DE" b="1" dirty="0">
              <a:solidFill>
                <a:srgbClr val="FFFFFF"/>
              </a:solidFill>
            </a:endParaRPr>
          </a:p>
        </p:txBody>
      </p:sp>
    </p:spTree>
    <p:extLst>
      <p:ext uri="{BB962C8B-B14F-4D97-AF65-F5344CB8AC3E}">
        <p14:creationId xmlns:p14="http://schemas.microsoft.com/office/powerpoint/2010/main" val="655774442"/>
      </p:ext>
    </p:extLst>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a:t>
            </a:r>
            <a:r>
              <a:rPr lang="hu-HU" altLang="de-DE" sz="1800" b="1" dirty="0" smtClean="0">
                <a:solidFill>
                  <a:schemeClr val="bg1"/>
                </a:solidFill>
              </a:rPr>
              <a:t>s</a:t>
            </a:r>
            <a:r>
              <a:rPr lang="en-US" altLang="de-DE" sz="1800" b="1" dirty="0" smtClean="0">
                <a:solidFill>
                  <a:schemeClr val="bg1"/>
                </a:solidFill>
              </a:rPr>
              <a:t>e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hu-HU" altLang="de-DE" b="1" dirty="0">
                <a:solidFill>
                  <a:srgbClr val="FFFFFF"/>
                </a:solidFill>
                <a:latin typeface="Verdana" pitchFamily="34" charset="0"/>
              </a:rPr>
              <a:t>13. December 2016, </a:t>
            </a:r>
            <a:r>
              <a:rPr lang="hu-HU" altLang="de-DE" b="1" dirty="0" err="1">
                <a:solidFill>
                  <a:srgbClr val="FFFFFF"/>
                </a:solidFill>
                <a:latin typeface="Verdana" pitchFamily="34" charset="0"/>
              </a:rPr>
              <a:t>Bucharest</a:t>
            </a:r>
            <a:endParaRPr lang="en-US" altLang="de-DE" b="1" dirty="0">
              <a:solidFill>
                <a:srgbClr val="FFFFFF"/>
              </a:solidFill>
            </a:endParaRPr>
          </a:p>
        </p:txBody>
      </p:sp>
      <p:graphicFrame>
        <p:nvGraphicFramePr>
          <p:cNvPr id="2" name="Diagram 1"/>
          <p:cNvGraphicFramePr/>
          <p:nvPr>
            <p:extLst>
              <p:ext uri="{D42A27DB-BD31-4B8C-83A1-F6EECF244321}">
                <p14:modId xmlns:p14="http://schemas.microsoft.com/office/powerpoint/2010/main" val="1707092701"/>
              </p:ext>
            </p:extLst>
          </p:nvPr>
        </p:nvGraphicFramePr>
        <p:xfrm>
          <a:off x="323528" y="4149080"/>
          <a:ext cx="8568952" cy="1728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églalap 2"/>
          <p:cNvSpPr/>
          <p:nvPr/>
        </p:nvSpPr>
        <p:spPr>
          <a:xfrm>
            <a:off x="1547664" y="5445224"/>
            <a:ext cx="1716066" cy="523220"/>
          </a:xfrm>
          <a:prstGeom prst="rect">
            <a:avLst/>
          </a:prstGeom>
          <a:noFill/>
        </p:spPr>
        <p:txBody>
          <a:bodyPr wrap="square" lIns="91440" tIns="45720" rIns="91440" bIns="45720">
            <a:spAutoFit/>
          </a:bodyPr>
          <a:lstStyle/>
          <a:p>
            <a:pPr algn="ctr"/>
            <a:r>
              <a:rPr lang="hu-HU"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2016</a:t>
            </a:r>
          </a:p>
        </p:txBody>
      </p:sp>
      <p:sp>
        <p:nvSpPr>
          <p:cNvPr id="9" name="Téglalap 8"/>
          <p:cNvSpPr/>
          <p:nvPr/>
        </p:nvSpPr>
        <p:spPr>
          <a:xfrm>
            <a:off x="5724128" y="5445224"/>
            <a:ext cx="1716066" cy="523220"/>
          </a:xfrm>
          <a:prstGeom prst="rect">
            <a:avLst/>
          </a:prstGeom>
          <a:noFill/>
        </p:spPr>
        <p:txBody>
          <a:bodyPr wrap="square" lIns="91440" tIns="45720" rIns="91440" bIns="45720">
            <a:spAutoFit/>
          </a:bodyPr>
          <a:lstStyle/>
          <a:p>
            <a:pPr algn="ctr"/>
            <a:r>
              <a:rPr lang="hu-H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2017</a:t>
            </a:r>
            <a:endParaRPr lang="hu-HU"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5" name="Szövegdoboz 4"/>
          <p:cNvSpPr txBox="1"/>
          <p:nvPr/>
        </p:nvSpPr>
        <p:spPr>
          <a:xfrm>
            <a:off x="467356" y="2204864"/>
            <a:ext cx="1462260" cy="338554"/>
          </a:xfrm>
          <a:prstGeom prst="rect">
            <a:avLst/>
          </a:prstGeom>
          <a:noFill/>
        </p:spPr>
        <p:txBody>
          <a:bodyPr wrap="none" rtlCol="0">
            <a:spAutoFit/>
          </a:bodyPr>
          <a:lstStyle/>
          <a:p>
            <a:r>
              <a:rPr lang="hu-HU" sz="1600" dirty="0" smtClean="0">
                <a:solidFill>
                  <a:schemeClr val="accent6">
                    <a:lumMod val="75000"/>
                  </a:schemeClr>
                </a:solidFill>
              </a:rPr>
              <a:t>Madrid Forum</a:t>
            </a:r>
            <a:endParaRPr lang="hu-HU" sz="1600" dirty="0">
              <a:solidFill>
                <a:schemeClr val="accent6">
                  <a:lumMod val="75000"/>
                </a:schemeClr>
              </a:solidFill>
            </a:endParaRPr>
          </a:p>
        </p:txBody>
      </p:sp>
      <p:cxnSp>
        <p:nvCxnSpPr>
          <p:cNvPr id="10" name="Egyenes összekötő nyíllal 9"/>
          <p:cNvCxnSpPr/>
          <p:nvPr/>
        </p:nvCxnSpPr>
        <p:spPr>
          <a:xfrm>
            <a:off x="755576" y="2636912"/>
            <a:ext cx="0" cy="19442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Szövegdoboz 12"/>
          <p:cNvSpPr txBox="1"/>
          <p:nvPr/>
        </p:nvSpPr>
        <p:spPr>
          <a:xfrm>
            <a:off x="949377" y="2646439"/>
            <a:ext cx="2016224" cy="738664"/>
          </a:xfrm>
          <a:prstGeom prst="rect">
            <a:avLst/>
          </a:prstGeom>
          <a:solidFill>
            <a:schemeClr val="accent1">
              <a:lumMod val="40000"/>
              <a:lumOff val="60000"/>
            </a:schemeClr>
          </a:solidFill>
        </p:spPr>
        <p:txBody>
          <a:bodyPr wrap="square" rtlCol="0">
            <a:spAutoFit/>
          </a:bodyPr>
          <a:lstStyle/>
          <a:p>
            <a:pPr algn="ctr"/>
            <a:r>
              <a:rPr lang="hu-HU" sz="1400" dirty="0" err="1">
                <a:solidFill>
                  <a:schemeClr val="accent6">
                    <a:lumMod val="75000"/>
                  </a:schemeClr>
                </a:solidFill>
              </a:rPr>
              <a:t>e</a:t>
            </a:r>
            <a:r>
              <a:rPr lang="hu-HU" sz="1400" dirty="0" err="1" smtClean="0">
                <a:solidFill>
                  <a:schemeClr val="accent6">
                    <a:lumMod val="75000"/>
                  </a:schemeClr>
                </a:solidFill>
              </a:rPr>
              <a:t>arly</a:t>
            </a:r>
            <a:r>
              <a:rPr lang="hu-HU" sz="1400" dirty="0" smtClean="0">
                <a:solidFill>
                  <a:schemeClr val="accent6">
                    <a:lumMod val="75000"/>
                  </a:schemeClr>
                </a:solidFill>
              </a:rPr>
              <a:t> November:</a:t>
            </a:r>
          </a:p>
          <a:p>
            <a:pPr algn="ctr"/>
            <a:r>
              <a:rPr lang="hu-HU" sz="1400" dirty="0" smtClean="0">
                <a:solidFill>
                  <a:schemeClr val="accent6">
                    <a:lumMod val="75000"/>
                  </a:schemeClr>
                </a:solidFill>
              </a:rPr>
              <a:t>New </a:t>
            </a:r>
            <a:r>
              <a:rPr lang="hu-HU" sz="1400" dirty="0" err="1" smtClean="0">
                <a:solidFill>
                  <a:schemeClr val="accent6">
                    <a:lumMod val="75000"/>
                  </a:schemeClr>
                </a:solidFill>
              </a:rPr>
              <a:t>draft</a:t>
            </a:r>
            <a:r>
              <a:rPr lang="hu-HU" sz="1400" dirty="0" smtClean="0">
                <a:solidFill>
                  <a:schemeClr val="accent6">
                    <a:lumMod val="75000"/>
                  </a:schemeClr>
                </a:solidFill>
              </a:rPr>
              <a:t> </a:t>
            </a:r>
            <a:r>
              <a:rPr lang="hu-HU" sz="1400" dirty="0" err="1" smtClean="0">
                <a:solidFill>
                  <a:schemeClr val="accent6">
                    <a:lumMod val="75000"/>
                  </a:schemeClr>
                </a:solidFill>
              </a:rPr>
              <a:t>proposal</a:t>
            </a:r>
            <a:endParaRPr lang="hu-HU" sz="1400" dirty="0" smtClean="0">
              <a:solidFill>
                <a:schemeClr val="accent6">
                  <a:lumMod val="75000"/>
                </a:schemeClr>
              </a:solidFill>
            </a:endParaRPr>
          </a:p>
          <a:p>
            <a:pPr algn="ctr"/>
            <a:r>
              <a:rPr lang="hu-HU" sz="1400" dirty="0" smtClean="0">
                <a:solidFill>
                  <a:schemeClr val="accent6">
                    <a:lumMod val="75000"/>
                  </a:schemeClr>
                </a:solidFill>
              </a:rPr>
              <a:t>(HEA)</a:t>
            </a:r>
            <a:endParaRPr lang="hu-HU" sz="1400" dirty="0">
              <a:solidFill>
                <a:schemeClr val="accent6">
                  <a:lumMod val="75000"/>
                </a:schemeClr>
              </a:solidFill>
            </a:endParaRPr>
          </a:p>
        </p:txBody>
      </p:sp>
      <p:sp>
        <p:nvSpPr>
          <p:cNvPr id="15" name="Téglalap 14"/>
          <p:cNvSpPr/>
          <p:nvPr/>
        </p:nvSpPr>
        <p:spPr>
          <a:xfrm>
            <a:off x="467356" y="1556792"/>
            <a:ext cx="1697901" cy="369332"/>
          </a:xfrm>
          <a:prstGeom prst="rect">
            <a:avLst/>
          </a:prstGeom>
        </p:spPr>
        <p:txBody>
          <a:bodyPr wrap="none">
            <a:spAutoFit/>
          </a:bodyPr>
          <a:lstStyle/>
          <a:p>
            <a:pPr marL="0" indent="0" eaLnBrk="1" hangingPunct="1">
              <a:buSzPct val="150000"/>
              <a:buFont typeface="Arial" charset="0"/>
              <a:buNone/>
            </a:pPr>
            <a:r>
              <a:rPr lang="hu-HU" altLang="de-DE" b="1" dirty="0" smtClean="0">
                <a:latin typeface="Arial" panose="020B0604020202020204" pitchFamily="34" charset="0"/>
                <a:cs typeface="Arial" panose="020B0604020202020204" pitchFamily="34" charset="0"/>
              </a:rPr>
              <a:t>IX. </a:t>
            </a:r>
            <a:r>
              <a:rPr lang="hu-HU" altLang="de-DE" b="1" dirty="0" err="1" smtClean="0">
                <a:latin typeface="Arial" panose="020B0604020202020204" pitchFamily="34" charset="0"/>
                <a:cs typeface="Arial" panose="020B0604020202020204" pitchFamily="34" charset="0"/>
              </a:rPr>
              <a:t>Next</a:t>
            </a:r>
            <a:r>
              <a:rPr lang="hu-HU" altLang="de-DE" b="1" dirty="0" smtClean="0">
                <a:latin typeface="Arial" panose="020B0604020202020204" pitchFamily="34" charset="0"/>
                <a:cs typeface="Arial" panose="020B0604020202020204" pitchFamily="34" charset="0"/>
              </a:rPr>
              <a:t> </a:t>
            </a:r>
            <a:r>
              <a:rPr lang="hu-HU" altLang="de-DE" b="1" dirty="0" err="1" smtClean="0">
                <a:latin typeface="Arial" panose="020B0604020202020204" pitchFamily="34" charset="0"/>
                <a:cs typeface="Arial" panose="020B0604020202020204" pitchFamily="34" charset="0"/>
              </a:rPr>
              <a:t>steps</a:t>
            </a:r>
            <a:endParaRPr lang="hu-HU" altLang="de-DE" b="1" dirty="0">
              <a:latin typeface="Arial" panose="020B0604020202020204" pitchFamily="34" charset="0"/>
              <a:cs typeface="Arial" panose="020B0604020202020204" pitchFamily="34" charset="0"/>
            </a:endParaRPr>
          </a:p>
        </p:txBody>
      </p:sp>
      <p:cxnSp>
        <p:nvCxnSpPr>
          <p:cNvPr id="19" name="Egyenes összekötő nyíllal 18"/>
          <p:cNvCxnSpPr/>
          <p:nvPr/>
        </p:nvCxnSpPr>
        <p:spPr>
          <a:xfrm>
            <a:off x="1929616" y="3429000"/>
            <a:ext cx="2202" cy="11521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Egyenes összekötő nyíllal 20"/>
          <p:cNvCxnSpPr/>
          <p:nvPr/>
        </p:nvCxnSpPr>
        <p:spPr>
          <a:xfrm>
            <a:off x="3995936" y="3933056"/>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Szövegdoboz 17"/>
          <p:cNvSpPr txBox="1"/>
          <p:nvPr/>
        </p:nvSpPr>
        <p:spPr>
          <a:xfrm>
            <a:off x="2987824" y="2637362"/>
            <a:ext cx="2016224" cy="1169551"/>
          </a:xfrm>
          <a:prstGeom prst="rect">
            <a:avLst/>
          </a:prstGeom>
          <a:solidFill>
            <a:schemeClr val="accent1">
              <a:lumMod val="40000"/>
              <a:lumOff val="60000"/>
            </a:schemeClr>
          </a:solidFill>
        </p:spPr>
        <p:txBody>
          <a:bodyPr wrap="square" rtlCol="0">
            <a:spAutoFit/>
          </a:bodyPr>
          <a:lstStyle>
            <a:defPPr>
              <a:defRPr lang="pl-PL"/>
            </a:defPPr>
            <a:lvl1pPr algn="ctr">
              <a:defRPr sz="1400">
                <a:solidFill>
                  <a:schemeClr val="accent6">
                    <a:lumMod val="75000"/>
                  </a:schemeClr>
                </a:solidFill>
              </a:defRPr>
            </a:lvl1pPr>
          </a:lstStyle>
          <a:p>
            <a:r>
              <a:rPr lang="hu-HU" dirty="0" err="1"/>
              <a:t>mid-December</a:t>
            </a:r>
            <a:r>
              <a:rPr lang="hu-HU" dirty="0"/>
              <a:t>: </a:t>
            </a:r>
            <a:r>
              <a:rPr lang="hu-HU" dirty="0" err="1" smtClean="0"/>
              <a:t>submission</a:t>
            </a:r>
            <a:r>
              <a:rPr lang="hu-HU" dirty="0" smtClean="0"/>
              <a:t> </a:t>
            </a:r>
            <a:r>
              <a:rPr lang="hu-HU" dirty="0" err="1" smtClean="0"/>
              <a:t>to</a:t>
            </a:r>
            <a:r>
              <a:rPr lang="hu-HU" dirty="0" smtClean="0"/>
              <a:t> </a:t>
            </a:r>
            <a:r>
              <a:rPr lang="hu-HU" dirty="0" err="1" smtClean="0"/>
              <a:t>stakeholders</a:t>
            </a:r>
            <a:r>
              <a:rPr lang="hu-HU" dirty="0" smtClean="0"/>
              <a:t> </a:t>
            </a:r>
            <a:r>
              <a:rPr lang="hu-HU" dirty="0" err="1" smtClean="0"/>
              <a:t>after</a:t>
            </a:r>
            <a:r>
              <a:rPr lang="hu-HU" dirty="0" smtClean="0"/>
              <a:t> 2 </a:t>
            </a:r>
            <a:r>
              <a:rPr lang="hu-HU" dirty="0" err="1"/>
              <a:t>rounds</a:t>
            </a:r>
            <a:r>
              <a:rPr lang="hu-HU" dirty="0"/>
              <a:t> of NRA/ACER </a:t>
            </a:r>
            <a:r>
              <a:rPr lang="hu-HU" dirty="0" err="1"/>
              <a:t>comments</a:t>
            </a:r>
            <a:r>
              <a:rPr lang="hu-HU" dirty="0"/>
              <a:t> </a:t>
            </a:r>
            <a:r>
              <a:rPr lang="hu-HU" dirty="0" err="1"/>
              <a:t>on</a:t>
            </a:r>
            <a:r>
              <a:rPr lang="hu-HU" dirty="0"/>
              <a:t> </a:t>
            </a:r>
            <a:r>
              <a:rPr lang="hu-HU" dirty="0" err="1"/>
              <a:t>draft</a:t>
            </a:r>
            <a:endParaRPr lang="hu-HU" dirty="0"/>
          </a:p>
        </p:txBody>
      </p:sp>
      <p:sp>
        <p:nvSpPr>
          <p:cNvPr id="22" name="Szövegdoboz 21"/>
          <p:cNvSpPr txBox="1"/>
          <p:nvPr/>
        </p:nvSpPr>
        <p:spPr>
          <a:xfrm>
            <a:off x="5724128" y="2636912"/>
            <a:ext cx="1704860" cy="738664"/>
          </a:xfrm>
          <a:prstGeom prst="rect">
            <a:avLst/>
          </a:prstGeom>
          <a:solidFill>
            <a:schemeClr val="accent1">
              <a:lumMod val="40000"/>
              <a:lumOff val="60000"/>
            </a:schemeClr>
          </a:solidFill>
        </p:spPr>
        <p:txBody>
          <a:bodyPr wrap="square" rtlCol="0">
            <a:spAutoFit/>
          </a:bodyPr>
          <a:lstStyle>
            <a:defPPr>
              <a:defRPr lang="pl-PL"/>
            </a:defPPr>
            <a:lvl1pPr algn="ctr">
              <a:defRPr sz="1400">
                <a:solidFill>
                  <a:schemeClr val="accent6">
                    <a:lumMod val="75000"/>
                  </a:schemeClr>
                </a:solidFill>
              </a:defRPr>
            </a:lvl1pPr>
          </a:lstStyle>
          <a:p>
            <a:r>
              <a:rPr lang="hu-HU" dirty="0" err="1" smtClean="0"/>
              <a:t>mid-February</a:t>
            </a:r>
            <a:r>
              <a:rPr lang="hu-HU" dirty="0"/>
              <a:t>: end of </a:t>
            </a:r>
            <a:r>
              <a:rPr lang="hu-HU" dirty="0" err="1"/>
              <a:t>stakeholder</a:t>
            </a:r>
            <a:r>
              <a:rPr lang="hu-HU" dirty="0"/>
              <a:t> </a:t>
            </a:r>
            <a:r>
              <a:rPr lang="hu-HU" dirty="0" err="1"/>
              <a:t>consultation</a:t>
            </a:r>
            <a:endParaRPr lang="hu-HU" dirty="0"/>
          </a:p>
        </p:txBody>
      </p:sp>
      <p:cxnSp>
        <p:nvCxnSpPr>
          <p:cNvPr id="26" name="Egyenes összekötő nyíllal 25"/>
          <p:cNvCxnSpPr/>
          <p:nvPr/>
        </p:nvCxnSpPr>
        <p:spPr>
          <a:xfrm>
            <a:off x="6588224" y="3429000"/>
            <a:ext cx="2202" cy="11521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Szövegdoboz 26"/>
          <p:cNvSpPr txBox="1"/>
          <p:nvPr/>
        </p:nvSpPr>
        <p:spPr>
          <a:xfrm>
            <a:off x="6876256" y="3635732"/>
            <a:ext cx="2016224" cy="523220"/>
          </a:xfrm>
          <a:prstGeom prst="rect">
            <a:avLst/>
          </a:prstGeom>
          <a:solidFill>
            <a:schemeClr val="accent1">
              <a:lumMod val="40000"/>
              <a:lumOff val="60000"/>
            </a:schemeClr>
          </a:solidFill>
        </p:spPr>
        <p:txBody>
          <a:bodyPr wrap="square" rtlCol="0">
            <a:spAutoFit/>
          </a:bodyPr>
          <a:lstStyle>
            <a:defPPr>
              <a:defRPr lang="pl-PL"/>
            </a:defPPr>
            <a:lvl1pPr algn="ctr">
              <a:defRPr sz="1400">
                <a:solidFill>
                  <a:schemeClr val="accent6">
                    <a:lumMod val="75000"/>
                  </a:schemeClr>
                </a:solidFill>
              </a:defRPr>
            </a:lvl1pPr>
          </a:lstStyle>
          <a:p>
            <a:r>
              <a:rPr lang="hu-HU" dirty="0" smtClean="0"/>
              <a:t>End of </a:t>
            </a:r>
            <a:r>
              <a:rPr lang="hu-HU" dirty="0" err="1" smtClean="0"/>
              <a:t>March</a:t>
            </a:r>
            <a:r>
              <a:rPr lang="hu-HU" dirty="0" smtClean="0"/>
              <a:t>: </a:t>
            </a:r>
            <a:r>
              <a:rPr lang="hu-HU" dirty="0" err="1" smtClean="0"/>
              <a:t>Finalized</a:t>
            </a:r>
            <a:r>
              <a:rPr lang="hu-HU" dirty="0" smtClean="0"/>
              <a:t> </a:t>
            </a:r>
            <a:r>
              <a:rPr lang="hu-HU" dirty="0" err="1" smtClean="0"/>
              <a:t>proposal</a:t>
            </a:r>
            <a:endParaRPr lang="hu-HU" dirty="0"/>
          </a:p>
        </p:txBody>
      </p:sp>
      <p:cxnSp>
        <p:nvCxnSpPr>
          <p:cNvPr id="28" name="Egyenes összekötő nyíllal 27"/>
          <p:cNvCxnSpPr/>
          <p:nvPr/>
        </p:nvCxnSpPr>
        <p:spPr>
          <a:xfrm>
            <a:off x="8748464" y="4257092"/>
            <a:ext cx="0" cy="3240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Egyenes összekötő nyíllal 19"/>
          <p:cNvCxnSpPr/>
          <p:nvPr/>
        </p:nvCxnSpPr>
        <p:spPr>
          <a:xfrm>
            <a:off x="8028384" y="4257092"/>
            <a:ext cx="0" cy="3240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Egyenes összekötő 5"/>
          <p:cNvCxnSpPr/>
          <p:nvPr/>
        </p:nvCxnSpPr>
        <p:spPr>
          <a:xfrm flipV="1">
            <a:off x="8028384" y="2646439"/>
            <a:ext cx="0" cy="872323"/>
          </a:xfrm>
          <a:prstGeom prst="line">
            <a:avLst/>
          </a:prstGeom>
        </p:spPr>
        <p:style>
          <a:lnRef idx="1">
            <a:schemeClr val="accent1"/>
          </a:lnRef>
          <a:fillRef idx="0">
            <a:schemeClr val="accent1"/>
          </a:fillRef>
          <a:effectRef idx="0">
            <a:schemeClr val="accent1"/>
          </a:effectRef>
          <a:fontRef idx="minor">
            <a:schemeClr val="tx1"/>
          </a:fontRef>
        </p:style>
      </p:cxnSp>
      <p:sp>
        <p:nvSpPr>
          <p:cNvPr id="23" name="Szövegdoboz 22"/>
          <p:cNvSpPr txBox="1"/>
          <p:nvPr/>
        </p:nvSpPr>
        <p:spPr>
          <a:xfrm>
            <a:off x="7175954" y="1835532"/>
            <a:ext cx="1704860" cy="738664"/>
          </a:xfrm>
          <a:prstGeom prst="rect">
            <a:avLst/>
          </a:prstGeom>
          <a:solidFill>
            <a:schemeClr val="accent1">
              <a:lumMod val="40000"/>
              <a:lumOff val="60000"/>
            </a:schemeClr>
          </a:solidFill>
        </p:spPr>
        <p:txBody>
          <a:bodyPr wrap="square" rtlCol="0">
            <a:spAutoFit/>
          </a:bodyPr>
          <a:lstStyle>
            <a:defPPr>
              <a:defRPr lang="pl-PL"/>
            </a:defPPr>
            <a:lvl1pPr algn="ctr">
              <a:defRPr sz="1400">
                <a:solidFill>
                  <a:schemeClr val="accent6">
                    <a:lumMod val="75000"/>
                  </a:schemeClr>
                </a:solidFill>
              </a:defRPr>
            </a:lvl1pPr>
          </a:lstStyle>
          <a:p>
            <a:r>
              <a:rPr lang="hu-HU" dirty="0" err="1" smtClean="0"/>
              <a:t>mid-March</a:t>
            </a:r>
            <a:r>
              <a:rPr lang="hu-HU" dirty="0" smtClean="0"/>
              <a:t>: GRI SSE </a:t>
            </a:r>
            <a:r>
              <a:rPr lang="hu-HU" dirty="0" err="1" smtClean="0"/>
              <a:t>NRAs</a:t>
            </a:r>
            <a:r>
              <a:rPr lang="hu-HU" dirty="0" smtClean="0"/>
              <a:t>’ </a:t>
            </a:r>
            <a:r>
              <a:rPr lang="hu-HU" dirty="0" err="1" smtClean="0"/>
              <a:t>endorsement</a:t>
            </a:r>
            <a:endParaRPr lang="hu-HU" dirty="0"/>
          </a:p>
        </p:txBody>
      </p:sp>
    </p:spTree>
    <p:extLst>
      <p:ext uri="{BB962C8B-B14F-4D97-AF65-F5344CB8AC3E}">
        <p14:creationId xmlns:p14="http://schemas.microsoft.com/office/powerpoint/2010/main" val="549332374"/>
      </p:ext>
    </p:extLst>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a:t>
            </a:r>
            <a:r>
              <a:rPr lang="hu-HU" altLang="de-DE" sz="1800" b="1" dirty="0" smtClean="0">
                <a:solidFill>
                  <a:schemeClr val="bg1"/>
                </a:solidFill>
              </a:rPr>
              <a:t>s</a:t>
            </a:r>
            <a:r>
              <a:rPr lang="en-US" altLang="de-DE" sz="1800" b="1" dirty="0" smtClean="0">
                <a:solidFill>
                  <a:schemeClr val="bg1"/>
                </a:solidFill>
              </a:rPr>
              <a:t>e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539750" y="1670050"/>
            <a:ext cx="8129588" cy="4176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Font typeface="Arial" charset="0"/>
              <a:buNone/>
            </a:pPr>
            <a:endParaRPr lang="fr-BE" altLang="de-DE" smtClean="0">
              <a:solidFill>
                <a:srgbClr val="898989"/>
              </a:solidFill>
            </a:endParaRPr>
          </a:p>
          <a:p>
            <a:pPr marL="0" indent="0" eaLnBrk="1" hangingPunct="1">
              <a:buSzPct val="150000"/>
              <a:buFont typeface="Arial" charset="0"/>
              <a:buChar char="•"/>
            </a:pPr>
            <a:endParaRPr lang="fr-BE" altLang="de-DE"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6" name="Sous-titre 2"/>
          <p:cNvSpPr txBox="1">
            <a:spLocks/>
          </p:cNvSpPr>
          <p:nvPr/>
        </p:nvSpPr>
        <p:spPr bwMode="auto">
          <a:xfrm>
            <a:off x="1547664" y="2924944"/>
            <a:ext cx="5999584"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34" charset="-128"/>
                <a:cs typeface="+mn-cs"/>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34" charset="-128"/>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34" charset="-128"/>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34" charset="-128"/>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34" charset="-128"/>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a:lstStyle>
          <a:p>
            <a:pPr marL="0" indent="0" algn="ctr" eaLnBrk="1" hangingPunct="1">
              <a:buSzPct val="150000"/>
              <a:buFont typeface="Arial" charset="0"/>
              <a:buNone/>
            </a:pPr>
            <a:r>
              <a:rPr lang="en-US" b="1" i="1" kern="0" dirty="0" smtClean="0">
                <a:latin typeface="Times New Roman" panose="02020603050405020304" pitchFamily="18" charset="0"/>
                <a:cs typeface="Times New Roman" panose="02020603050405020304" pitchFamily="18" charset="0"/>
              </a:rPr>
              <a:t>Thank </a:t>
            </a:r>
            <a:r>
              <a:rPr lang="hu-HU" b="1" i="1" kern="0" dirty="0" smtClean="0">
                <a:latin typeface="Times New Roman" panose="02020603050405020304" pitchFamily="18" charset="0"/>
                <a:cs typeface="Times New Roman" panose="02020603050405020304" pitchFamily="18" charset="0"/>
              </a:rPr>
              <a:t>y</a:t>
            </a:r>
            <a:r>
              <a:rPr lang="en-US" b="1" i="1" kern="0" dirty="0" err="1" smtClean="0">
                <a:latin typeface="Times New Roman" panose="02020603050405020304" pitchFamily="18" charset="0"/>
                <a:cs typeface="Times New Roman" panose="02020603050405020304" pitchFamily="18" charset="0"/>
              </a:rPr>
              <a:t>ou</a:t>
            </a:r>
            <a:r>
              <a:rPr lang="en-US" b="1" i="1" kern="0" dirty="0" smtClean="0">
                <a:latin typeface="Times New Roman" panose="02020603050405020304" pitchFamily="18" charset="0"/>
                <a:cs typeface="Times New Roman" panose="02020603050405020304" pitchFamily="18" charset="0"/>
              </a:rPr>
              <a:t> for your kind attention!</a:t>
            </a:r>
            <a:endParaRPr lang="en-US" i="1" kern="0" dirty="0" smtClean="0">
              <a:latin typeface="Times New Roman" panose="02020603050405020304" pitchFamily="18" charset="0"/>
              <a:cs typeface="Times New Roman" panose="02020603050405020304" pitchFamily="18" charset="0"/>
            </a:endParaRPr>
          </a:p>
          <a:p>
            <a:pPr eaLnBrk="1" hangingPunct="1">
              <a:buSzPct val="150000"/>
            </a:pPr>
            <a:endParaRPr lang="en-US" kern="0" dirty="0" smtClean="0"/>
          </a:p>
          <a:p>
            <a:pPr eaLnBrk="1" hangingPunct="1">
              <a:buSzPct val="150000"/>
            </a:pPr>
            <a:endParaRPr lang="en-US" kern="0" dirty="0" smtClean="0"/>
          </a:p>
          <a:p>
            <a:pPr marL="0" indent="0" eaLnBrk="1" hangingPunct="1">
              <a:buSzPct val="150000"/>
              <a:buNone/>
            </a:pPr>
            <a:endParaRPr lang="en-US" altLang="de-DE" kern="0" dirty="0" smtClean="0">
              <a:latin typeface="Arial" panose="020B0604020202020204" pitchFamily="34" charset="0"/>
              <a:cs typeface="Arial" panose="020B0604020202020204" pitchFamily="34" charset="0"/>
            </a:endParaRPr>
          </a:p>
          <a:p>
            <a:pPr eaLnBrk="1" hangingPunct="1">
              <a:buSzPct val="150000"/>
            </a:pPr>
            <a:endParaRPr lang="en-US" altLang="de-DE" kern="0" dirty="0" smtClean="0">
              <a:latin typeface="Arial" panose="020B0604020202020204" pitchFamily="34" charset="0"/>
              <a:cs typeface="Arial" panose="020B0604020202020204" pitchFamily="34" charset="0"/>
            </a:endParaRPr>
          </a:p>
          <a:p>
            <a:pPr eaLnBrk="1" hangingPunct="1">
              <a:buSzPct val="85000"/>
              <a:buFont typeface="Arial" panose="020B0604020202020204" pitchFamily="34" charset="0"/>
              <a:buChar char="•"/>
            </a:pPr>
            <a:endParaRPr lang="en-US" altLang="de-DE" sz="4000" kern="0" dirty="0" smtClean="0">
              <a:solidFill>
                <a:srgbClr val="898989"/>
              </a:solidFill>
              <a:latin typeface="Arial" panose="020B0604020202020204" pitchFamily="34" charset="0"/>
              <a:cs typeface="Arial" panose="020B0604020202020204" pitchFamily="34" charset="0"/>
            </a:endParaRPr>
          </a:p>
        </p:txBody>
      </p:sp>
      <p:sp>
        <p:nvSpPr>
          <p:cNvPr id="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hu-HU" altLang="de-DE" b="1" dirty="0" smtClean="0">
                <a:solidFill>
                  <a:srgbClr val="FFFFFF"/>
                </a:solidFill>
                <a:latin typeface="Verdana" pitchFamily="34" charset="0"/>
              </a:rPr>
              <a:t>13</a:t>
            </a:r>
            <a:r>
              <a:rPr lang="hu-HU" altLang="de-DE" b="1" dirty="0">
                <a:solidFill>
                  <a:srgbClr val="FFFFFF"/>
                </a:solidFill>
                <a:latin typeface="Verdana" pitchFamily="34" charset="0"/>
              </a:rPr>
              <a:t>. December 2016, </a:t>
            </a:r>
            <a:r>
              <a:rPr lang="hu-HU" altLang="de-DE" b="1" dirty="0" err="1">
                <a:solidFill>
                  <a:srgbClr val="FFFFFF"/>
                </a:solidFill>
                <a:latin typeface="Verdana" pitchFamily="34" charset="0"/>
              </a:rPr>
              <a:t>Bucharest</a:t>
            </a:r>
            <a:r>
              <a:rPr lang="hu-HU" altLang="de-DE" b="1" dirty="0">
                <a:solidFill>
                  <a:srgbClr val="FFFFFF"/>
                </a:solidFill>
                <a:latin typeface="Verdana" pitchFamily="34" charset="0"/>
              </a:rPr>
              <a:t> </a:t>
            </a:r>
            <a:endParaRPr lang="en-US" altLang="de-DE" b="1" dirty="0">
              <a:solidFill>
                <a:srgbClr val="FFFFFF"/>
              </a:solidFill>
            </a:endParaRPr>
          </a:p>
        </p:txBody>
      </p:sp>
    </p:spTree>
    <p:extLst>
      <p:ext uri="{BB962C8B-B14F-4D97-AF65-F5344CB8AC3E}">
        <p14:creationId xmlns:p14="http://schemas.microsoft.com/office/powerpoint/2010/main" val="2680015650"/>
      </p:ext>
    </p:extLst>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ACER new presentation template">
  <a:themeElements>
    <a:clrScheme name="Personnalisé 1">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529B"/>
      </a:accent6>
      <a:hlink>
        <a:srgbClr val="39ABEB"/>
      </a:hlink>
      <a:folHlink>
        <a:srgbClr val="FC5E1A"/>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Office Them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ACER new presentation template">
  <a:themeElements>
    <a:clrScheme name="Personnalisé 1">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529B"/>
      </a:accent6>
      <a:hlink>
        <a:srgbClr val="39ABEB"/>
      </a:hlink>
      <a:folHlink>
        <a:srgbClr val="FC5E1A"/>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Office Them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ACER new presentation template">
  <a:themeElements>
    <a:clrScheme name="Personnalisé 1">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529B"/>
      </a:accent6>
      <a:hlink>
        <a:srgbClr val="39ABEB"/>
      </a:hlink>
      <a:folHlink>
        <a:srgbClr val="FC5E1A"/>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Office Them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ACER new presentation template">
  <a:themeElements>
    <a:clrScheme name="">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65AE"/>
      </a:accent6>
      <a:hlink>
        <a:srgbClr val="39ABEB"/>
      </a:hlink>
      <a:folHlink>
        <a:srgbClr val="FC5E1A"/>
      </a:folHlink>
    </a:clrScheme>
    <a:fontScheme name="2_ACER new presentation template">
      <a:majorFont>
        <a:latin typeface="Verdana"/>
        <a:ea typeface="ＭＳ Ｐゴシック"/>
        <a:cs typeface=""/>
      </a:majorFont>
      <a:minorFont>
        <a:latin typeface="Verdana"/>
        <a:ea typeface="ＭＳ Ｐゴシック"/>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ACER new presentation templat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ACER new presentation template">
  <a:themeElements>
    <a:clrScheme name="Personnalisé 1">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529B"/>
      </a:accent6>
      <a:hlink>
        <a:srgbClr val="39ABEB"/>
      </a:hlink>
      <a:folHlink>
        <a:srgbClr val="FC5E1A"/>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Office Them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AcerDocumentName xmlns="7dc91a15-86f4-49b7-90ff-f02b161d7a6d">Gas wholesale trading license in the GRI SSE.pptx</AcerDocumentName>
    <_dlc_DocId xmlns="985daa2e-53d8-4475-82b8-9c7d25324e34">ACER-2016-43809</_dlc_DocId>
    <_dlc_DocIdUrl xmlns="985daa2e-53d8-4475-82b8-9c7d25324e34">
      <Url>http://s-do-prod-ap/Events/21st-Stakeholders-Group-SG-Meeting-of-the-GRI-SSE/_layouts/DocIdRedir.aspx?ID=ACER-2016-43809</Url>
      <Description>ACER-2016-43809</Description>
    </_dlc_DocIdUrl>
    <ACER_Abstract xmlns="985daa2e-53d8-4475-82b8-9c7d25324e3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A31DC7BBF56B74DBA234818BA873729" ma:contentTypeVersion="30" ma:contentTypeDescription="Create a new document." ma:contentTypeScope="" ma:versionID="b31a5f83b974fb7f61cccda338b100fd">
  <xsd:schema xmlns:xsd="http://www.w3.org/2001/XMLSchema" xmlns:xs="http://www.w3.org/2001/XMLSchema" xmlns:p="http://schemas.microsoft.com/office/2006/metadata/properties" xmlns:ns2="985daa2e-53d8-4475-82b8-9c7d25324e34" xmlns:ns3="7dc91a15-86f4-49b7-90ff-f02b161d7a6d" targetNamespace="http://schemas.microsoft.com/office/2006/metadata/properties" ma:root="true" ma:fieldsID="d7304fb5a039e1b18531ae9e15e74669" ns2:_="" ns3:_="">
    <xsd:import namespace="985daa2e-53d8-4475-82b8-9c7d25324e34"/>
    <xsd:import namespace="7dc91a15-86f4-49b7-90ff-f02b161d7a6d"/>
    <xsd:element name="properties">
      <xsd:complexType>
        <xsd:sequence>
          <xsd:element name="documentManagement">
            <xsd:complexType>
              <xsd:all>
                <xsd:element ref="ns2:_dlc_DocId" minOccurs="0"/>
                <xsd:element ref="ns2:_dlc_DocIdUrl" minOccurs="0"/>
                <xsd:element ref="ns2:_dlc_DocIdPersistId" minOccurs="0"/>
                <xsd:element ref="ns3:AcerDocumentName" minOccurs="0"/>
                <xsd:element ref="ns2:ACER_Abstr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2" nillable="true" ma:displayName="Abstract" ma:description="" ma:internalName="ACER_Abstract">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c91a15-86f4-49b7-90ff-f02b161d7a6d" elementFormDefault="qualified">
    <xsd:import namespace="http://schemas.microsoft.com/office/2006/documentManagement/types"/>
    <xsd:import namespace="http://schemas.microsoft.com/office/infopath/2007/PartnerControls"/>
    <xsd:element name="AcerDocumentName" ma:index="11" nillable="true" ma:displayName="Document name" ma:hidden="true" ma:internalName="AcerDocumentNam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Description"/>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Props1.xml><?xml version="1.0" encoding="utf-8"?>
<ds:datastoreItem xmlns:ds="http://schemas.openxmlformats.org/officeDocument/2006/customXml" ds:itemID="{F101971E-846B-4CC4-B5AF-074A0B090B8B}"/>
</file>

<file path=customXml/itemProps2.xml><?xml version="1.0" encoding="utf-8"?>
<ds:datastoreItem xmlns:ds="http://schemas.openxmlformats.org/officeDocument/2006/customXml" ds:itemID="{6E70A6C0-D4A8-4755-BDEC-1FCAD789B26F}"/>
</file>

<file path=customXml/itemProps3.xml><?xml version="1.0" encoding="utf-8"?>
<ds:datastoreItem xmlns:ds="http://schemas.openxmlformats.org/officeDocument/2006/customXml" ds:itemID="{16703497-88D5-4AE7-9916-4D7847482E3C}"/>
</file>

<file path=customXml/itemProps4.xml><?xml version="1.0" encoding="utf-8"?>
<ds:datastoreItem xmlns:ds="http://schemas.openxmlformats.org/officeDocument/2006/customXml" ds:itemID="{DCDF8D24-F335-48D6-98B1-6591DAC63F87}"/>
</file>

<file path=docProps/app.xml><?xml version="1.0" encoding="utf-8"?>
<Properties xmlns="http://schemas.openxmlformats.org/officeDocument/2006/extended-properties" xmlns:vt="http://schemas.openxmlformats.org/officeDocument/2006/docPropsVTypes">
  <TotalTime>2155</TotalTime>
  <Words>956</Words>
  <Application>Microsoft Office PowerPoint</Application>
  <PresentationFormat>On-screen Show (4:3)</PresentationFormat>
  <Paragraphs>150</Paragraphs>
  <Slides>8</Slides>
  <Notes>2</Notes>
  <HiddenSlides>0</HiddenSlides>
  <MMClips>0</MMClips>
  <ScaleCrop>false</ScaleCrop>
  <HeadingPairs>
    <vt:vector size="6" baseType="variant">
      <vt:variant>
        <vt:lpstr>Fonts Used</vt:lpstr>
      </vt:variant>
      <vt:variant>
        <vt:i4>8</vt:i4>
      </vt:variant>
      <vt:variant>
        <vt:lpstr>Theme</vt:lpstr>
      </vt:variant>
      <vt:variant>
        <vt:i4>5</vt:i4>
      </vt:variant>
      <vt:variant>
        <vt:lpstr>Slide Titles</vt:lpstr>
      </vt:variant>
      <vt:variant>
        <vt:i4>8</vt:i4>
      </vt:variant>
    </vt:vector>
  </HeadingPairs>
  <TitlesOfParts>
    <vt:vector size="21" baseType="lpstr">
      <vt:lpstr>ＭＳ Ｐゴシック</vt:lpstr>
      <vt:lpstr>Arial</vt:lpstr>
      <vt:lpstr>Calibri</vt:lpstr>
      <vt:lpstr>Cambria</vt:lpstr>
      <vt:lpstr>Times New Roman</vt:lpstr>
      <vt:lpstr>Trebuchet MS</vt:lpstr>
      <vt:lpstr>Verdana</vt:lpstr>
      <vt:lpstr>Wingdings</vt:lpstr>
      <vt:lpstr>ACER new presentation template</vt:lpstr>
      <vt:lpstr>1_ACER new presentation template</vt:lpstr>
      <vt:lpstr>2_ACER new presentation template</vt:lpstr>
      <vt:lpstr>3_ACER new presentation template</vt:lpstr>
      <vt:lpstr>5_ACER new presentation template</vt:lpstr>
      <vt:lpstr> GRI SSE Work Plan 2015-2018  Project proposal of HEA </vt:lpstr>
      <vt:lpstr>Proposal for a framework of a mutually recognised natural gas wholesale trading license  in the GRI SSE region</vt:lpstr>
      <vt:lpstr>Proposal for a framework of a mutually recognised natural gas wholesale trading license  in the GRI SSE region</vt:lpstr>
      <vt:lpstr>Proposal for a framework of a mutually recognised natural gas wholesale trading license  in the GRI SSE region</vt:lpstr>
      <vt:lpstr>Proposal for a framework of a mutually recognised natural gas wholesale trading license  in the GRI SSE region</vt:lpstr>
      <vt:lpstr>Proposal for a framework of a mutually recognised natural gas wholesale trading license  in the GRI SSE region</vt:lpstr>
      <vt:lpstr>Proposal for a framework of a mutually recognised natural gas wholesale trading license  in the GRI SSE region</vt:lpstr>
      <vt:lpstr>Proposal for a framework of a mutually recognised natural gas wholesale trading license  in the GRI SSE region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 wholesale trading license in the GRI SSE</dc:title>
  <dc:creator>Nehrebecki Andrzej</dc:creator>
  <cp:lastModifiedBy>Riccardo GALLETTA (ACER)</cp:lastModifiedBy>
  <cp:revision>186</cp:revision>
  <cp:lastPrinted>2014-12-08T13:09:52Z</cp:lastPrinted>
  <dcterms:created xsi:type="dcterms:W3CDTF">2014-09-10T06:40:43Z</dcterms:created>
  <dcterms:modified xsi:type="dcterms:W3CDTF">2016-12-16T09:27:36Z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0x0101002A31DC7BBF56B74DBA234818BA873729</vt:lpwstr>
  </property>
  <property fmtid="{D5CDD505-2E9C-101B-9397-08002B2CF9AE}" pid="3" name="_dlc_DocIdItemGuid">
    <vt:lpwstr>c8110f9c-497e-483a-b555-bbc65738dd19</vt:lpwstr>
  </property>
</Properties>
</file>